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sldIdLst>
    <p:sldId id="331" r:id="rId2"/>
    <p:sldId id="519" r:id="rId3"/>
    <p:sldId id="520" r:id="rId4"/>
    <p:sldId id="523" r:id="rId5"/>
    <p:sldId id="522" r:id="rId6"/>
    <p:sldId id="524" r:id="rId7"/>
    <p:sldId id="501" r:id="rId8"/>
    <p:sldId id="50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CC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001" autoAdjust="0"/>
    <p:restoredTop sz="97552" autoAdjust="0"/>
  </p:normalViewPr>
  <p:slideViewPr>
    <p:cSldViewPr>
      <p:cViewPr>
        <p:scale>
          <a:sx n="120" d="100"/>
          <a:sy n="120" d="100"/>
        </p:scale>
        <p:origin x="-184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2.wmf"/><Relationship Id="rId1" Type="http://schemas.openxmlformats.org/officeDocument/2006/relationships/image" Target="../media/image18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2.gi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14\&#1054;&#1087;&#1099;&#1090;%20&#1089;&#1086;%20&#1089;&#1074;&#1077;&#1088;&#1093;&#1087;&#1088;&#1086;&#1074;&#1086;&#1076;&#1085;&#1080;&#1082;&#1086;&#1084;%20&#1080;%20&#1084;&#1072;&#1075;&#1085;&#1080;&#1090;&#1086;&#1084;%20(&#1083;&#1077;&#1074;&#1080;&#1090;&#1072;&#1094;&#1080;&#1103;)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14\&#1044;&#1083;&#1103;%20&#1083;&#1077;&#1082;&#1094;&#1080;&#1080;%2014\&#1043;&#1088;&#1086;&#1073;%20&#1052;&#1072;&#1075;&#1086;&#1084;&#1077;&#1090;&#1072;%20-%20&#1051;&#1077;&#1074;&#1080;&#1090;&#1072;&#1094;&#1080;&#1103;%20&#1084;&#1072;&#1075;&#1085;&#1080;&#1090;&#1072;%20&#1085;&#1072;&#1076;%20&#1089;&#1074;&#1077;&#1088;&#1093;&#1087;&#1088;&#1086;&#1074;&#1086;&#1076;&#1085;&#1080;&#1082;&#1086;&#1084;.mp4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00100" y="-5672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14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Магнитное  и  электрическое  поле в  веществе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571472" y="1428736"/>
            <a:ext cx="107157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Rem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895633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17.1. Магнитный диполь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214290"/>
            <a:ext cx="5929354" cy="64294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*) § 17. Магнитное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поле в веществе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071802" y="1428736"/>
          <a:ext cx="1229650" cy="438151"/>
        </p:xfrm>
        <a:graphic>
          <a:graphicData uri="http://schemas.openxmlformats.org/presentationml/2006/ole">
            <p:oleObj spid="_x0000_s148482" name="Формула" r:id="rId4" imgW="825500" imgH="292100" progId="Equation.3">
              <p:embed/>
            </p:oleObj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1229618" y="1895765"/>
            <a:ext cx="2056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пробный виток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ориентируется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4399" y="785794"/>
            <a:ext cx="1970741" cy="198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-428660" y="2714620"/>
            <a:ext cx="73581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6"/>
              </a:buBlip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5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Элементарным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магнитным диполем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называется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виток с током </a:t>
            </a:r>
            <a:r>
              <a:rPr lang="ru-RU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малых размеров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(аналог электрического диполя)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6919600" y="1222010"/>
          <a:ext cx="1724366" cy="500066"/>
        </p:xfrm>
        <a:graphic>
          <a:graphicData uri="http://schemas.openxmlformats.org/presentationml/2006/ole">
            <p:oleObj spid="_x0000_s148483" name="Формула" r:id="rId7" imgW="952087" imgH="279279" progId="Equation.3">
              <p:embed/>
            </p:oleObj>
          </a:graphicData>
        </a:graphic>
      </p:graphicFrame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504" name="Object 8"/>
          <p:cNvGraphicFramePr>
            <a:graphicFrameLocks noChangeAspect="1"/>
          </p:cNvGraphicFramePr>
          <p:nvPr/>
        </p:nvGraphicFramePr>
        <p:xfrm>
          <a:off x="3511539" y="2057400"/>
          <a:ext cx="1203337" cy="494774"/>
        </p:xfrm>
        <a:graphic>
          <a:graphicData uri="http://schemas.openxmlformats.org/presentationml/2006/ole">
            <p:oleObj spid="_x0000_s148484" name="Формула" r:id="rId8" imgW="520560" imgH="215640" progId="Equation.3">
              <p:embed/>
            </p:oleObj>
          </a:graphicData>
        </a:graphic>
      </p:graphicFrame>
      <p:sp>
        <p:nvSpPr>
          <p:cNvPr id="72" name="Rectangle 4"/>
          <p:cNvSpPr>
            <a:spLocks/>
          </p:cNvSpPr>
          <p:nvPr/>
        </p:nvSpPr>
        <p:spPr bwMode="auto">
          <a:xfrm>
            <a:off x="6929454" y="1928802"/>
            <a:ext cx="2071702" cy="135732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Магнитный диполь ориентируется по полю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642910" y="3741077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17.2. Намагничивание вещества  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089992"/>
            <a:ext cx="3357571" cy="59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9" name="Группа 71"/>
          <p:cNvGrpSpPr/>
          <p:nvPr/>
        </p:nvGrpSpPr>
        <p:grpSpPr>
          <a:xfrm>
            <a:off x="1757640" y="4230476"/>
            <a:ext cx="3171550" cy="500066"/>
            <a:chOff x="5214942" y="539797"/>
            <a:chExt cx="3171550" cy="500066"/>
          </a:xfrm>
        </p:grpSpPr>
        <p:sp>
          <p:nvSpPr>
            <p:cNvPr id="70" name="Rectangle 4"/>
            <p:cNvSpPr>
              <a:spLocks/>
            </p:cNvSpPr>
            <p:nvPr/>
          </p:nvSpPr>
          <p:spPr bwMode="auto">
            <a:xfrm>
              <a:off x="5214942" y="571480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) 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Среды нет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71" name="Object 10"/>
            <p:cNvGraphicFramePr>
              <a:graphicFrameLocks noChangeAspect="1"/>
            </p:cNvGraphicFramePr>
            <p:nvPr/>
          </p:nvGraphicFramePr>
          <p:xfrm>
            <a:off x="7500958" y="539797"/>
            <a:ext cx="885534" cy="500066"/>
          </p:xfrm>
          <a:graphic>
            <a:graphicData uri="http://schemas.openxmlformats.org/presentationml/2006/ole">
              <p:oleObj spid="_x0000_s148485" name="Формула" r:id="rId10" imgW="444240" imgH="253800" progId="Equation.3">
                <p:embed/>
              </p:oleObj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-142908" y="5372009"/>
            <a:ext cx="3601947" cy="435003"/>
            <a:chOff x="958709" y="1928802"/>
            <a:chExt cx="3601947" cy="435003"/>
          </a:xfrm>
        </p:grpSpPr>
        <p:graphicFrame>
          <p:nvGraphicFramePr>
            <p:cNvPr id="74" name="Object 5"/>
            <p:cNvGraphicFramePr>
              <a:graphicFrameLocks noChangeAspect="1"/>
            </p:cNvGraphicFramePr>
            <p:nvPr/>
          </p:nvGraphicFramePr>
          <p:xfrm>
            <a:off x="3173287" y="1944704"/>
            <a:ext cx="1387369" cy="419101"/>
          </p:xfrm>
          <a:graphic>
            <a:graphicData uri="http://schemas.openxmlformats.org/presentationml/2006/ole">
              <p:oleObj spid="_x0000_s148486" name="Формула" r:id="rId11" imgW="914400" imgH="279400" progId="Equation.3">
                <p:embed/>
              </p:oleObj>
            </a:graphicData>
          </a:graphic>
        </p:graphicFrame>
        <p:sp>
          <p:nvSpPr>
            <p:cNvPr id="75" name="Rectangle 4"/>
            <p:cNvSpPr>
              <a:spLocks/>
            </p:cNvSpPr>
            <p:nvPr/>
          </p:nvSpPr>
          <p:spPr bwMode="auto">
            <a:xfrm>
              <a:off x="958709" y="1928802"/>
              <a:ext cx="2470283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б) В веществе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4000496" y="4690666"/>
            <a:ext cx="4143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сторонними токами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93"/>
          <p:cNvGrpSpPr/>
          <p:nvPr/>
        </p:nvGrpSpPr>
        <p:grpSpPr>
          <a:xfrm>
            <a:off x="214282" y="5845816"/>
            <a:ext cx="5715040" cy="655018"/>
            <a:chOff x="357158" y="2951025"/>
            <a:chExt cx="5715040" cy="65501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57158" y="2967335"/>
              <a:ext cx="5715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    </a:t>
              </a:r>
              <a:r>
                <a:rPr lang="ru-RU" sz="16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– результирующее  поле  молекулярных  токов  вещества</a:t>
              </a:r>
              <a:endPara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1" name="Object 11"/>
            <p:cNvGraphicFramePr>
              <a:graphicFrameLocks noChangeAspect="1"/>
            </p:cNvGraphicFramePr>
            <p:nvPr/>
          </p:nvGraphicFramePr>
          <p:xfrm>
            <a:off x="396671" y="2951025"/>
            <a:ext cx="285752" cy="322732"/>
          </p:xfrm>
          <a:graphic>
            <a:graphicData uri="http://schemas.openxmlformats.org/presentationml/2006/ole">
              <p:oleObj spid="_x0000_s148487" name="Формула" r:id="rId12" imgW="177480" imgH="203040" progId="Equation.3">
                <p:embed/>
              </p:oleObj>
            </a:graphicData>
          </a:graphic>
        </p:graphicFrame>
        <p:sp>
          <p:nvSpPr>
            <p:cNvPr id="82" name="Прямоугольник 81"/>
            <p:cNvSpPr/>
            <p:nvPr/>
          </p:nvSpPr>
          <p:spPr>
            <a:xfrm>
              <a:off x="1428728" y="3298266"/>
              <a:ext cx="378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B0F0"/>
                  </a:solidFill>
                  <a:latin typeface="+mj-lt"/>
                  <a:cs typeface="Times New Roman" pitchFamily="18" charset="0"/>
                </a:rPr>
                <a:t>( </a:t>
              </a:r>
              <a:r>
                <a:rPr lang="ru-RU" sz="1400" dirty="0" smtClean="0">
                  <a:solidFill>
                    <a:srgbClr val="00B0F0"/>
                  </a:solidFill>
                  <a:latin typeface="+mj-lt"/>
                  <a:cs typeface="Times New Roman" pitchFamily="18" charset="0"/>
                </a:rPr>
                <a:t>элементарных магнитных диполей </a:t>
              </a:r>
              <a:r>
                <a:rPr lang="en-US" sz="1400" i="1" dirty="0" smtClean="0">
                  <a:solidFill>
                    <a:srgbClr val="00B0F0"/>
                  </a:solidFill>
                  <a:latin typeface="+mj-lt"/>
                  <a:cs typeface="Times New Roman" pitchFamily="18" charset="0"/>
                  <a:sym typeface="Symbol"/>
                </a:rPr>
                <a:t>p</a:t>
              </a:r>
              <a:r>
                <a:rPr lang="en-US" sz="1400" i="1" baseline="-25000" dirty="0" smtClean="0">
                  <a:solidFill>
                    <a:srgbClr val="00B0F0"/>
                  </a:solidFill>
                  <a:latin typeface="+mj-lt"/>
                  <a:cs typeface="Times New Roman" pitchFamily="18" charset="0"/>
                  <a:sym typeface="Symbol"/>
                </a:rPr>
                <a:t>m  </a:t>
              </a:r>
              <a:r>
                <a:rPr lang="en-US" sz="1400" dirty="0" smtClean="0">
                  <a:solidFill>
                    <a:srgbClr val="00B0F0"/>
                  </a:solidFill>
                  <a:latin typeface="+mj-lt"/>
                  <a:cs typeface="Times New Roman" pitchFamily="18" charset="0"/>
                </a:rPr>
                <a:t>)</a:t>
              </a:r>
              <a:endParaRPr lang="ru-RU" sz="1400" dirty="0">
                <a:solidFill>
                  <a:srgbClr val="00B0F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3" name="Дуга 82"/>
          <p:cNvSpPr/>
          <p:nvPr/>
        </p:nvSpPr>
        <p:spPr>
          <a:xfrm>
            <a:off x="7945488" y="4171059"/>
            <a:ext cx="381043" cy="571504"/>
          </a:xfrm>
          <a:prstGeom prst="arc">
            <a:avLst>
              <a:gd name="adj1" fmla="val 16200000"/>
              <a:gd name="adj2" fmla="val 3519961"/>
            </a:avLst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>
            <a:off x="5762593" y="4179010"/>
            <a:ext cx="381043" cy="571504"/>
          </a:xfrm>
          <a:prstGeom prst="arc">
            <a:avLst>
              <a:gd name="adj1" fmla="val 16200000"/>
              <a:gd name="adj2" fmla="val 3519961"/>
            </a:avLst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000760" y="3710506"/>
            <a:ext cx="500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4786314" y="3997509"/>
            <a:ext cx="1214446" cy="78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4"/>
          <p:cNvSpPr>
            <a:spLocks/>
          </p:cNvSpPr>
          <p:nvPr/>
        </p:nvSpPr>
        <p:spPr bwMode="auto">
          <a:xfrm>
            <a:off x="4114797" y="5500702"/>
            <a:ext cx="250033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Эксперимент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91" name="Object 8"/>
          <p:cNvGraphicFramePr>
            <a:graphicFrameLocks noChangeAspect="1"/>
          </p:cNvGraphicFramePr>
          <p:nvPr/>
        </p:nvGraphicFramePr>
        <p:xfrm>
          <a:off x="6572264" y="5821521"/>
          <a:ext cx="1018286" cy="465120"/>
        </p:xfrm>
        <a:graphic>
          <a:graphicData uri="http://schemas.openxmlformats.org/presentationml/2006/ole">
            <p:oleObj spid="_x0000_s148488" name="Формула" r:id="rId13" imgW="46980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subSp spid="_x0000_s14848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64">
                                            <p:subSp spid="_x0000_s14848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  <p:bldP spid="78" grpId="0" build="p" autoUpdateAnimBg="0"/>
      <p:bldP spid="103" grpId="0" build="p" autoUpdateAnimBg="0"/>
      <p:bldP spid="106501" grpId="0" build="p"/>
      <p:bldP spid="72" grpId="0" build="p" autoUpdateAnimBg="0"/>
      <p:bldP spid="76" grpId="0" build="p" autoUpdateAnimBg="0" advAuto="0"/>
      <p:bldP spid="8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25"/>
          <p:cNvGrpSpPr/>
          <p:nvPr/>
        </p:nvGrpSpPr>
        <p:grpSpPr>
          <a:xfrm>
            <a:off x="1142976" y="142852"/>
            <a:ext cx="4757762" cy="454025"/>
            <a:chOff x="1142976" y="2308236"/>
            <a:chExt cx="4757762" cy="454025"/>
          </a:xfrm>
        </p:grpSpPr>
        <p:sp>
          <p:nvSpPr>
            <p:cNvPr id="60" name="Rectangle 4"/>
            <p:cNvSpPr>
              <a:spLocks/>
            </p:cNvSpPr>
            <p:nvPr/>
          </p:nvSpPr>
          <p:spPr bwMode="auto">
            <a:xfrm>
              <a:off x="1142976" y="2327182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</a:t>
              </a:r>
              <a:endParaRPr lang="ru-RU" sz="28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61" name="Object 10"/>
            <p:cNvGraphicFramePr>
              <a:graphicFrameLocks noChangeAspect="1"/>
            </p:cNvGraphicFramePr>
            <p:nvPr/>
          </p:nvGraphicFramePr>
          <p:xfrm>
            <a:off x="2447925" y="2308236"/>
            <a:ext cx="3452813" cy="454025"/>
          </p:xfrm>
          <a:graphic>
            <a:graphicData uri="http://schemas.openxmlformats.org/presentationml/2006/ole">
              <p:oleObj spid="_x0000_s149515" name="Формула" r:id="rId4" imgW="1904760" imgH="253800" progId="Equation.3">
                <p:embed/>
              </p:oleObj>
            </a:graphicData>
          </a:graphic>
        </p:graphicFrame>
      </p:grp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1643042" y="571480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r">
              <a:buClr>
                <a:schemeClr val="tx1"/>
              </a:buClr>
              <a:buBlip>
                <a:blip r:embed="rId5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lang="ru-RU" dirty="0" smtClean="0">
                <a:latin typeface="+mn-lt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магнитная проницаемость среды:</a:t>
            </a:r>
          </a:p>
        </p:txBody>
      </p:sp>
      <p:grpSp>
        <p:nvGrpSpPr>
          <p:cNvPr id="63" name="Группа 22"/>
          <p:cNvGrpSpPr/>
          <p:nvPr/>
        </p:nvGrpSpPr>
        <p:grpSpPr>
          <a:xfrm>
            <a:off x="6929454" y="142852"/>
            <a:ext cx="1571636" cy="1003303"/>
            <a:chOff x="6929454" y="2742038"/>
            <a:chExt cx="1571636" cy="1003303"/>
          </a:xfrm>
        </p:grpSpPr>
        <p:sp>
          <p:nvSpPr>
            <p:cNvPr id="64" name="AutoShape 13"/>
            <p:cNvSpPr>
              <a:spLocks noChangeArrowheads="1"/>
            </p:cNvSpPr>
            <p:nvPr/>
          </p:nvSpPr>
          <p:spPr bwMode="auto">
            <a:xfrm>
              <a:off x="6929454" y="2742038"/>
              <a:ext cx="1571636" cy="1003303"/>
            </a:xfrm>
            <a:prstGeom prst="foldedCorner">
              <a:avLst>
                <a:gd name="adj" fmla="val 24102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65" name="Object 12"/>
            <p:cNvGraphicFramePr>
              <a:graphicFrameLocks noChangeAspect="1"/>
            </p:cNvGraphicFramePr>
            <p:nvPr/>
          </p:nvGraphicFramePr>
          <p:xfrm>
            <a:off x="7143768" y="2786058"/>
            <a:ext cx="1000132" cy="904881"/>
          </p:xfrm>
          <a:graphic>
            <a:graphicData uri="http://schemas.openxmlformats.org/presentationml/2006/ole">
              <p:oleObj spid="_x0000_s149516" name="Формула" r:id="rId6" imgW="596641" imgH="545863" progId="Equation.3">
                <p:embed/>
              </p:oleObj>
            </a:graphicData>
          </a:graphic>
        </p:graphicFrame>
      </p:grp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214282" y="1000108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17.3. Виды  магнетиков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9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928802"/>
            <a:ext cx="5072098" cy="160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2" name="Object 20"/>
          <p:cNvGraphicFramePr>
            <a:graphicFrameLocks noChangeAspect="1"/>
          </p:cNvGraphicFramePr>
          <p:nvPr/>
        </p:nvGraphicFramePr>
        <p:xfrm>
          <a:off x="6858016" y="2208343"/>
          <a:ext cx="1071570" cy="434840"/>
        </p:xfrm>
        <a:graphic>
          <a:graphicData uri="http://schemas.openxmlformats.org/presentationml/2006/ole">
            <p:oleObj spid="_x0000_s149519" name="Формула" r:id="rId8" imgW="660113" imgH="266584" progId="Equation.3">
              <p:embed/>
            </p:oleObj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6429388" y="278876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 0,   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1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23"/>
          <p:cNvGrpSpPr/>
          <p:nvPr/>
        </p:nvGrpSpPr>
        <p:grpSpPr>
          <a:xfrm>
            <a:off x="71406" y="1414964"/>
            <a:ext cx="6878002" cy="522076"/>
            <a:chOff x="285720" y="4071942"/>
            <a:chExt cx="6878002" cy="522076"/>
          </a:xfrm>
        </p:grpSpPr>
        <p:sp>
          <p:nvSpPr>
            <p:cNvPr id="77" name="Rectangle 4"/>
            <p:cNvSpPr>
              <a:spLocks/>
            </p:cNvSpPr>
            <p:nvPr/>
          </p:nvSpPr>
          <p:spPr bwMode="auto">
            <a:xfrm>
              <a:off x="285720" y="4236828"/>
              <a:ext cx="585791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200" b="1" i="1" dirty="0" smtClean="0">
                  <a:solidFill>
                    <a:srgbClr val="C00000"/>
                  </a:solidFill>
                  <a:latin typeface="Constantia" pitchFamily="18" charset="0"/>
                </a:rPr>
                <a:t>17.3.</a:t>
              </a:r>
              <a:r>
                <a:rPr lang="en-US" sz="2200" b="1" i="1" dirty="0" smtClean="0">
                  <a:solidFill>
                    <a:srgbClr val="C00000"/>
                  </a:solidFill>
                  <a:latin typeface="Constantia" pitchFamily="18" charset="0"/>
                </a:rPr>
                <a:t>1.</a:t>
              </a:r>
              <a:r>
                <a:rPr lang="ru-RU" sz="22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en-US" sz="22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200" b="1" i="1" dirty="0" smtClean="0">
                  <a:solidFill>
                    <a:srgbClr val="C00000"/>
                  </a:solidFill>
                  <a:latin typeface="Constantia" pitchFamily="18" charset="0"/>
                </a:rPr>
                <a:t>Парамагнетики</a:t>
              </a:r>
              <a:r>
                <a:rPr lang="en-US" sz="24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( </a:t>
              </a: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Pt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FeCl</a:t>
              </a:r>
              <a:r>
                <a:rPr lang="ru-RU" sz="2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, … )</a:t>
              </a:r>
              <a:r>
                <a:rPr lang="ru-RU" sz="22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9" name="Object 22"/>
            <p:cNvGraphicFramePr>
              <a:graphicFrameLocks noChangeAspect="1"/>
            </p:cNvGraphicFramePr>
            <p:nvPr/>
          </p:nvGraphicFramePr>
          <p:xfrm>
            <a:off x="6143636" y="4071942"/>
            <a:ext cx="1020086" cy="500042"/>
          </p:xfrm>
          <a:graphic>
            <a:graphicData uri="http://schemas.openxmlformats.org/presentationml/2006/ole">
              <p:oleObj spid="_x0000_s149520" name="Формула" r:id="rId9" imgW="482391" imgH="241195" progId="Equation.3">
                <p:embed/>
              </p:oleObj>
            </a:graphicData>
          </a:graphic>
        </p:graphicFrame>
      </p:grpSp>
      <p:grpSp>
        <p:nvGrpSpPr>
          <p:cNvPr id="85" name="Группа 22"/>
          <p:cNvGrpSpPr/>
          <p:nvPr/>
        </p:nvGrpSpPr>
        <p:grpSpPr>
          <a:xfrm>
            <a:off x="214282" y="3571876"/>
            <a:ext cx="7164431" cy="505596"/>
            <a:chOff x="428596" y="285728"/>
            <a:chExt cx="7164431" cy="505596"/>
          </a:xfrm>
        </p:grpSpPr>
        <p:sp>
          <p:nvSpPr>
            <p:cNvPr id="86" name="Rectangle 4"/>
            <p:cNvSpPr>
              <a:spLocks/>
            </p:cNvSpPr>
            <p:nvPr/>
          </p:nvSpPr>
          <p:spPr bwMode="auto">
            <a:xfrm>
              <a:off x="428596" y="285728"/>
              <a:ext cx="564360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17.3.2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.</a:t>
              </a:r>
              <a:r>
                <a:rPr lang="ru-RU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Диамагнетики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    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(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Au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Cu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Pb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, … )</a:t>
              </a:r>
              <a:endParaRPr lang="ru-RU" sz="22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87" name="Object 7"/>
            <p:cNvGraphicFramePr>
              <a:graphicFrameLocks noChangeAspect="1"/>
            </p:cNvGraphicFramePr>
            <p:nvPr/>
          </p:nvGraphicFramePr>
          <p:xfrm>
            <a:off x="6572264" y="291262"/>
            <a:ext cx="1020763" cy="500062"/>
          </p:xfrm>
          <a:graphic>
            <a:graphicData uri="http://schemas.openxmlformats.org/presentationml/2006/ole">
              <p:oleObj spid="_x0000_s149522" name="Формула" r:id="rId10" imgW="482400" imgH="241200" progId="Equation.3">
                <p:embed/>
              </p:oleObj>
            </a:graphicData>
          </a:graphic>
        </p:graphicFrame>
      </p:grpSp>
      <p:sp>
        <p:nvSpPr>
          <p:cNvPr id="88" name="Штриховая стрелка вправо 87"/>
          <p:cNvSpPr/>
          <p:nvPr/>
        </p:nvSpPr>
        <p:spPr>
          <a:xfrm flipH="1">
            <a:off x="5929322" y="3786190"/>
            <a:ext cx="357190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0" name="Object 12"/>
          <p:cNvGraphicFramePr>
            <a:graphicFrameLocks noChangeAspect="1"/>
          </p:cNvGraphicFramePr>
          <p:nvPr/>
        </p:nvGraphicFramePr>
        <p:xfrm>
          <a:off x="6929454" y="4115523"/>
          <a:ext cx="1143008" cy="508004"/>
        </p:xfrm>
        <a:graphic>
          <a:graphicData uri="http://schemas.openxmlformats.org/presentationml/2006/ole">
            <p:oleObj spid="_x0000_s149523" name="Формула" r:id="rId11" imgW="571320" imgH="253800" progId="Equation.3">
              <p:embed/>
            </p:oleObj>
          </a:graphicData>
        </a:graphic>
      </p:graphicFrame>
      <p:sp>
        <p:nvSpPr>
          <p:cNvPr id="91" name="Прямоугольник 90"/>
          <p:cNvSpPr/>
          <p:nvPr/>
        </p:nvSpPr>
        <p:spPr>
          <a:xfrm>
            <a:off x="6429388" y="4575821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&lt;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0,   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 1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" name="Object 13"/>
          <p:cNvGraphicFramePr>
            <a:graphicFrameLocks noChangeAspect="1"/>
          </p:cNvGraphicFramePr>
          <p:nvPr/>
        </p:nvGraphicFramePr>
        <p:xfrm>
          <a:off x="4642275" y="4156555"/>
          <a:ext cx="1352550" cy="449262"/>
        </p:xfrm>
        <a:graphic>
          <a:graphicData uri="http://schemas.openxmlformats.org/presentationml/2006/ole">
            <p:oleObj spid="_x0000_s149524" name="Формула" r:id="rId12" imgW="965160" imgH="291960" progId="Equation.3">
              <p:embed/>
            </p:oleObj>
          </a:graphicData>
        </a:graphic>
      </p:graphicFrame>
      <p:sp>
        <p:nvSpPr>
          <p:cNvPr id="93" name="Rectangle 4"/>
          <p:cNvSpPr>
            <a:spLocks/>
          </p:cNvSpPr>
          <p:nvPr/>
        </p:nvSpPr>
        <p:spPr bwMode="auto">
          <a:xfrm>
            <a:off x="2500298" y="4863290"/>
            <a:ext cx="292895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1200" b="1" i="1" dirty="0" smtClean="0">
                <a:solidFill>
                  <a:srgbClr val="0000FF"/>
                </a:solidFill>
                <a:latin typeface="Constantia" pitchFamily="18" charset="0"/>
              </a:rPr>
              <a:t>Индуцированный (наведённый)  </a:t>
            </a:r>
            <a:endParaRPr lang="en-US" sz="1200" b="1" i="1" dirty="0" smtClean="0">
              <a:solidFill>
                <a:srgbClr val="0000FF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sz="1200" b="1" i="1" dirty="0" smtClean="0">
                <a:solidFill>
                  <a:srgbClr val="0000FF"/>
                </a:solidFill>
                <a:latin typeface="Constantia" pitchFamily="18" charset="0"/>
              </a:rPr>
              <a:t>магнитный  момент</a:t>
            </a:r>
            <a:r>
              <a:rPr lang="en-US" sz="1200" b="1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1200" b="1" i="1" dirty="0" smtClean="0">
                <a:solidFill>
                  <a:srgbClr val="0000FF"/>
                </a:solidFill>
                <a:latin typeface="Constantia" pitchFamily="18" charset="0"/>
              </a:rPr>
              <a:t> атомов </a:t>
            </a:r>
            <a:endParaRPr lang="ru-RU" sz="1200" b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85786" y="4111544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Ларморова </a:t>
            </a:r>
            <a:r>
              <a:rPr lang="en-US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прецессия</a:t>
            </a:r>
            <a:r>
              <a:rPr lang="en-US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атомных </a:t>
            </a:r>
            <a:r>
              <a:rPr lang="en-US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орбиталей</a:t>
            </a:r>
          </a:p>
        </p:txBody>
      </p:sp>
      <p:sp>
        <p:nvSpPr>
          <p:cNvPr id="95" name="Штриховая стрелка вправо 94"/>
          <p:cNvSpPr/>
          <p:nvPr/>
        </p:nvSpPr>
        <p:spPr>
          <a:xfrm>
            <a:off x="3507251" y="4292700"/>
            <a:ext cx="707559" cy="294991"/>
          </a:xfrm>
          <a:prstGeom prst="stripedRightArrow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>
            <a:solidFill>
              <a:schemeClr val="bg2">
                <a:lumMod val="60000"/>
                <a:lumOff val="4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Rectangle 4"/>
          <p:cNvSpPr>
            <a:spLocks/>
          </p:cNvSpPr>
          <p:nvPr/>
        </p:nvSpPr>
        <p:spPr bwMode="auto">
          <a:xfrm>
            <a:off x="71406" y="5390087"/>
            <a:ext cx="607223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17.3.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3.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Ферромагнетики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   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Fe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Ni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… )</a:t>
            </a:r>
            <a:endParaRPr lang="ru-RU" sz="22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786820" y="5500702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&gt;&gt; 1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"/>
          <p:cNvSpPr>
            <a:spLocks/>
          </p:cNvSpPr>
          <p:nvPr/>
        </p:nvSpPr>
        <p:spPr bwMode="auto">
          <a:xfrm>
            <a:off x="214282" y="6215082"/>
            <a:ext cx="542928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Объясняет  только  квантовая  механика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99" name="Группа 20"/>
          <p:cNvGrpSpPr/>
          <p:nvPr/>
        </p:nvGrpSpPr>
        <p:grpSpPr>
          <a:xfrm>
            <a:off x="4815540" y="5926165"/>
            <a:ext cx="3111862" cy="400110"/>
            <a:chOff x="3714744" y="1925615"/>
            <a:chExt cx="3111862" cy="40011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14744" y="1925615"/>
              <a:ext cx="14709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“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Домены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”</a:t>
              </a: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114278" y="1940370"/>
              <a:ext cx="1712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+mj-lt"/>
                  <a:sym typeface="Symbol"/>
                </a:rPr>
                <a:t>( 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10</a:t>
              </a:r>
              <a:r>
                <a:rPr lang="ru-RU" baseline="30000" dirty="0" smtClean="0">
                  <a:solidFill>
                    <a:schemeClr val="bg1"/>
                  </a:solidFill>
                  <a:latin typeface="+mj-lt"/>
                </a:rPr>
                <a:t>-6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– 10</a:t>
              </a:r>
              <a:r>
                <a:rPr lang="ru-RU" baseline="30000" dirty="0" smtClean="0">
                  <a:solidFill>
                    <a:schemeClr val="bg1"/>
                  </a:solidFill>
                  <a:latin typeface="+mj-lt"/>
                </a:rPr>
                <a:t>-5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chemeClr val="bg1"/>
                  </a:solidFill>
                  <a:latin typeface="+mj-lt"/>
                </a:rPr>
                <a:t>м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)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2" name="Rectangle 8"/>
          <p:cNvSpPr>
            <a:spLocks/>
          </p:cNvSpPr>
          <p:nvPr/>
        </p:nvSpPr>
        <p:spPr bwMode="auto">
          <a:xfrm>
            <a:off x="7858148" y="5715016"/>
            <a:ext cx="595357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36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04" name="Rectangle 8"/>
          <p:cNvSpPr>
            <a:spLocks/>
          </p:cNvSpPr>
          <p:nvPr/>
        </p:nvSpPr>
        <p:spPr bwMode="auto">
          <a:xfrm>
            <a:off x="5500694" y="6286520"/>
            <a:ext cx="595357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36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8" grpId="0" build="p" autoUpdateAnimBg="0"/>
      <p:bldP spid="73" grpId="0" build="p" autoUpdateAnimBg="0"/>
      <p:bldP spid="91" grpId="0" build="p" autoUpdateAnimBg="0"/>
      <p:bldP spid="93" grpId="0" build="p"/>
      <p:bldP spid="94" grpId="0" build="p"/>
      <p:bldP spid="95" grpId="0" animBg="1"/>
      <p:bldP spid="97" grpId="0" build="p"/>
      <p:bldP spid="98" grpId="0" build="p"/>
      <p:bldP spid="102" grpId="0" build="p"/>
      <p:bldP spid="1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928662" y="928670"/>
            <a:ext cx="407196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Наведённый</a:t>
            </a:r>
            <a:r>
              <a:rPr lang="en-US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магнетизм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0" name="Rectangle 4"/>
          <p:cNvSpPr>
            <a:spLocks/>
          </p:cNvSpPr>
          <p:nvPr/>
        </p:nvSpPr>
        <p:spPr bwMode="auto">
          <a:xfrm>
            <a:off x="428596" y="3571876"/>
            <a:ext cx="4071966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Индуцированный (наведённый)  </a:t>
            </a:r>
            <a:endParaRPr lang="en-US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магнитный  момент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атомов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428596" y="285728"/>
            <a:ext cx="7164431" cy="505596"/>
            <a:chOff x="428596" y="285728"/>
            <a:chExt cx="7164431" cy="505596"/>
          </a:xfrm>
        </p:grpSpPr>
        <p:sp>
          <p:nvSpPr>
            <p:cNvPr id="105" name="Rectangle 4"/>
            <p:cNvSpPr>
              <a:spLocks/>
            </p:cNvSpPr>
            <p:nvPr/>
          </p:nvSpPr>
          <p:spPr bwMode="auto">
            <a:xfrm>
              <a:off x="428596" y="285728"/>
              <a:ext cx="564360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17.3.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1.</a:t>
              </a:r>
              <a:r>
                <a:rPr lang="ru-RU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Диамагнетики</a:t>
              </a:r>
              <a:r>
                <a:rPr lang="en-US" sz="2400" b="1" i="1" dirty="0" smtClean="0">
                  <a:solidFill>
                    <a:srgbClr val="C00000"/>
                  </a:solidFill>
                  <a:latin typeface="Constantia" pitchFamily="18" charset="0"/>
                </a:rPr>
                <a:t>    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(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Au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Cu</a:t>
              </a:r>
              <a:r>
                <a:rPr lang="ru-RU" sz="2000" dirty="0" smtClean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US" sz="2000" i="1" dirty="0" smtClean="0">
                  <a:solidFill>
                    <a:schemeClr val="bg1"/>
                  </a:solidFill>
                  <a:latin typeface="+mj-lt"/>
                </a:rPr>
                <a:t>Pb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, … )</a:t>
              </a:r>
              <a:endParaRPr lang="ru-RU" sz="22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09575" name="Object 7"/>
            <p:cNvGraphicFramePr>
              <a:graphicFrameLocks noChangeAspect="1"/>
            </p:cNvGraphicFramePr>
            <p:nvPr/>
          </p:nvGraphicFramePr>
          <p:xfrm>
            <a:off x="6572264" y="291262"/>
            <a:ext cx="1020763" cy="500062"/>
          </p:xfrm>
          <a:graphic>
            <a:graphicData uri="http://schemas.openxmlformats.org/presentationml/2006/ole">
              <p:oleObj spid="_x0000_s152578" name="Формула" r:id="rId4" imgW="482400" imgH="241200" progId="Equation.3">
                <p:embed/>
              </p:oleObj>
            </a:graphicData>
          </a:graphic>
        </p:graphicFrame>
      </p:grp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2214546" y="2428868"/>
          <a:ext cx="1285884" cy="571504"/>
        </p:xfrm>
        <a:graphic>
          <a:graphicData uri="http://schemas.openxmlformats.org/presentationml/2006/ole">
            <p:oleObj spid="_x0000_s152581" name="Формула" r:id="rId5" imgW="571320" imgH="253800" progId="Equation.3">
              <p:embed/>
            </p:oleObj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2643174" y="300037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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&lt;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0,   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&lt; 1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23"/>
          <p:cNvGrpSpPr/>
          <p:nvPr/>
        </p:nvGrpSpPr>
        <p:grpSpPr>
          <a:xfrm>
            <a:off x="6215074" y="857232"/>
            <a:ext cx="2714644" cy="3643338"/>
            <a:chOff x="4143372" y="1000108"/>
            <a:chExt cx="3808416" cy="4714908"/>
          </a:xfrm>
        </p:grpSpPr>
        <p:pic>
          <p:nvPicPr>
            <p:cNvPr id="10957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43372" y="1009666"/>
              <a:ext cx="2628900" cy="47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09577" name="Object 9"/>
            <p:cNvGraphicFramePr>
              <a:graphicFrameLocks noChangeAspect="1"/>
            </p:cNvGraphicFramePr>
            <p:nvPr/>
          </p:nvGraphicFramePr>
          <p:xfrm>
            <a:off x="6000760" y="1000108"/>
            <a:ext cx="1362080" cy="523877"/>
          </p:xfrm>
          <a:graphic>
            <a:graphicData uri="http://schemas.openxmlformats.org/presentationml/2006/ole">
              <p:oleObj spid="_x0000_s152579" name="Формула" r:id="rId7" imgW="622030" imgH="241195" progId="Equation.3">
                <p:embed/>
              </p:oleObj>
            </a:graphicData>
          </a:graphic>
        </p:graphicFrame>
        <p:graphicFrame>
          <p:nvGraphicFramePr>
            <p:cNvPr id="109581" name="Object 13"/>
            <p:cNvGraphicFramePr>
              <a:graphicFrameLocks noChangeAspect="1"/>
            </p:cNvGraphicFramePr>
            <p:nvPr/>
          </p:nvGraphicFramePr>
          <p:xfrm>
            <a:off x="6127750" y="5041900"/>
            <a:ext cx="1824038" cy="581025"/>
          </p:xfrm>
          <a:graphic>
            <a:graphicData uri="http://schemas.openxmlformats.org/presentationml/2006/ole">
              <p:oleObj spid="_x0000_s152582" name="Формула" r:id="rId8" imgW="927000" imgH="291960" progId="Equation.3">
                <p:embed/>
              </p:oleObj>
            </a:graphicData>
          </a:graphic>
        </p:graphicFrame>
      </p:grpSp>
      <p:sp>
        <p:nvSpPr>
          <p:cNvPr id="76" name="Штриховая стрелка вправо 75"/>
          <p:cNvSpPr/>
          <p:nvPr/>
        </p:nvSpPr>
        <p:spPr>
          <a:xfrm rot="1449556">
            <a:off x="3537658" y="1849604"/>
            <a:ext cx="2346217" cy="442223"/>
          </a:xfrm>
          <a:prstGeom prst="stripedRightArrow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>
            <a:solidFill>
              <a:schemeClr val="bg2">
                <a:lumMod val="60000"/>
                <a:lumOff val="4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857488" y="1643050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Ларморова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прецессия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атомных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орбиталей</a:t>
            </a:r>
          </a:p>
        </p:txBody>
      </p:sp>
      <p:sp>
        <p:nvSpPr>
          <p:cNvPr id="25" name="Штриховая стрелка вправо 24"/>
          <p:cNvSpPr/>
          <p:nvPr/>
        </p:nvSpPr>
        <p:spPr>
          <a:xfrm flipH="1">
            <a:off x="6143636" y="500042"/>
            <a:ext cx="357190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4679972" y="3929066"/>
          <a:ext cx="1106474" cy="413147"/>
        </p:xfrm>
        <a:graphic>
          <a:graphicData uri="http://schemas.openxmlformats.org/presentationml/2006/ole">
            <p:oleObj spid="_x0000_s152583" name="Формула" r:id="rId9" imgW="698400" imgH="266400" progId="Equation.3">
              <p:embed/>
            </p:oleObj>
          </a:graphicData>
        </a:graphic>
      </p:graphicFrame>
      <p:sp>
        <p:nvSpPr>
          <p:cNvPr id="27" name="Rectangle 4"/>
          <p:cNvSpPr>
            <a:spLocks/>
          </p:cNvSpPr>
          <p:nvPr/>
        </p:nvSpPr>
        <p:spPr bwMode="auto">
          <a:xfrm>
            <a:off x="357158" y="4604269"/>
            <a:ext cx="607223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17.3.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3.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Ферромагнетики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    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Fe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Ni</a:t>
            </a:r>
            <a:r>
              <a:rPr lang="ru-RU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chemeClr val="bg1"/>
                </a:solidFill>
                <a:cs typeface="Times New Roman" pitchFamily="18" charset="0"/>
              </a:rPr>
              <a:t> … )</a:t>
            </a:r>
            <a:endParaRPr lang="ru-RU" sz="22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28926" y="5072074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&gt;&gt; 1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19" y="5103217"/>
            <a:ext cx="1681156" cy="17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4"/>
          <p:cNvSpPr>
            <a:spLocks/>
          </p:cNvSpPr>
          <p:nvPr/>
        </p:nvSpPr>
        <p:spPr bwMode="auto">
          <a:xfrm>
            <a:off x="1214414" y="6405519"/>
            <a:ext cx="435771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Магнитный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гистерезис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12160895">
            <a:off x="1672557" y="6125781"/>
            <a:ext cx="707559" cy="294991"/>
          </a:xfrm>
          <a:prstGeom prst="stripedRightArrow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>
            <a:solidFill>
              <a:schemeClr val="bg2">
                <a:lumMod val="60000"/>
                <a:lumOff val="4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6496619"/>
            <a:ext cx="2798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(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  <a:latin typeface="+mj-lt"/>
              </a:rPr>
              <a:t>Демо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»: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Шумы Баркгаузена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” )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3111194" y="5643578"/>
            <a:ext cx="542928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Объясняет  только  квантовая  механика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34" name="Группа 20"/>
          <p:cNvGrpSpPr/>
          <p:nvPr/>
        </p:nvGrpSpPr>
        <p:grpSpPr>
          <a:xfrm>
            <a:off x="5101292" y="5140347"/>
            <a:ext cx="3111862" cy="400110"/>
            <a:chOff x="3714744" y="1925615"/>
            <a:chExt cx="3111862" cy="40011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14744" y="1925615"/>
              <a:ext cx="14709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“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Домены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”</a:t>
              </a:r>
              <a:endPara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114278" y="1940370"/>
              <a:ext cx="1712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+mj-lt"/>
                  <a:sym typeface="Symbol"/>
                </a:rPr>
                <a:t>(  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10</a:t>
              </a:r>
              <a:r>
                <a:rPr lang="ru-RU" baseline="30000" dirty="0" smtClean="0">
                  <a:solidFill>
                    <a:schemeClr val="bg1"/>
                  </a:solidFill>
                  <a:latin typeface="+mj-lt"/>
                </a:rPr>
                <a:t>-6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– 10</a:t>
              </a:r>
              <a:r>
                <a:rPr lang="ru-RU" baseline="30000" dirty="0" smtClean="0">
                  <a:solidFill>
                    <a:schemeClr val="bg1"/>
                  </a:solidFill>
                  <a:latin typeface="+mj-lt"/>
                </a:rPr>
                <a:t>-5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chemeClr val="bg1"/>
                  </a:solidFill>
                  <a:latin typeface="+mj-lt"/>
                </a:rPr>
                <a:t>м</a:t>
              </a: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)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7" name="Rectangle 8"/>
          <p:cNvSpPr>
            <a:spLocks/>
          </p:cNvSpPr>
          <p:nvPr/>
        </p:nvSpPr>
        <p:spPr bwMode="auto">
          <a:xfrm>
            <a:off x="8350110" y="54292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8" name="Rectangle 8"/>
          <p:cNvSpPr>
            <a:spLocks/>
          </p:cNvSpPr>
          <p:nvPr/>
        </p:nvSpPr>
        <p:spPr bwMode="auto">
          <a:xfrm>
            <a:off x="4333833" y="500063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70" grpId="0" build="p"/>
      <p:bldP spid="72" grpId="0" build="p" autoUpdateAnimBg="0"/>
      <p:bldP spid="76" grpId="0" animBg="1"/>
      <p:bldP spid="77" grpId="0" build="p"/>
      <p:bldP spid="28" grpId="0" build="p"/>
      <p:bldP spid="30" grpId="0" build="p"/>
      <p:bldP spid="31" grpId="0" animBg="1"/>
      <p:bldP spid="32" grpId="0" build="p"/>
      <p:bldP spid="33" grpId="0" build="p"/>
      <p:bldP spid="37" grpId="0" build="p"/>
      <p:bldP spid="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97" y="3357562"/>
            <a:ext cx="7304083" cy="3143272"/>
          </a:xfrm>
          <a:prstGeom prst="rect">
            <a:avLst/>
          </a:prstGeom>
          <a:solidFill>
            <a:schemeClr val="tx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/>
          </p:cNvSpPr>
          <p:nvPr/>
        </p:nvSpPr>
        <p:spPr bwMode="auto">
          <a:xfrm>
            <a:off x="428596" y="142852"/>
            <a:ext cx="828680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**) 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ЭПР – 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Электронный парамагнитный резонанс</a:t>
            </a:r>
            <a:r>
              <a:rPr lang="en-US" sz="2400" b="1" i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22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-71470" y="1357298"/>
            <a:ext cx="3786449" cy="2004067"/>
            <a:chOff x="1244" y="6470"/>
            <a:chExt cx="9333" cy="4939"/>
          </a:xfrm>
        </p:grpSpPr>
        <p:sp>
          <p:nvSpPr>
            <p:cNvPr id="110596" name="AutoShape 4"/>
            <p:cNvSpPr>
              <a:spLocks noChangeAspect="1" noChangeArrowheads="1"/>
            </p:cNvSpPr>
            <p:nvPr/>
          </p:nvSpPr>
          <p:spPr bwMode="auto">
            <a:xfrm>
              <a:off x="1244" y="6470"/>
              <a:ext cx="8452" cy="4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597" name="Line 5"/>
            <p:cNvSpPr>
              <a:spLocks noChangeShapeType="1"/>
            </p:cNvSpPr>
            <p:nvPr/>
          </p:nvSpPr>
          <p:spPr bwMode="auto">
            <a:xfrm>
              <a:off x="4352" y="6982"/>
              <a:ext cx="1" cy="4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 flipV="1">
              <a:off x="2837" y="8794"/>
              <a:ext cx="0" cy="19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00" name="Line 8"/>
            <p:cNvSpPr>
              <a:spLocks noChangeShapeType="1"/>
            </p:cNvSpPr>
            <p:nvPr/>
          </p:nvSpPr>
          <p:spPr bwMode="auto">
            <a:xfrm>
              <a:off x="2849" y="10726"/>
              <a:ext cx="3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>
              <a:off x="2840" y="9178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 flipV="1">
              <a:off x="4154" y="9131"/>
              <a:ext cx="404" cy="601"/>
              <a:chOff x="7472" y="12583"/>
              <a:chExt cx="404" cy="1417"/>
            </a:xfrm>
          </p:grpSpPr>
          <p:sp>
            <p:nvSpPr>
              <p:cNvPr id="110603" name="Line 11"/>
              <p:cNvSpPr>
                <a:spLocks noChangeShapeType="1"/>
              </p:cNvSpPr>
              <p:nvPr/>
            </p:nvSpPr>
            <p:spPr bwMode="auto">
              <a:xfrm>
                <a:off x="7488" y="1399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04" name="Line 12"/>
              <p:cNvSpPr>
                <a:spLocks noChangeShapeType="1"/>
              </p:cNvSpPr>
              <p:nvPr/>
            </p:nvSpPr>
            <p:spPr bwMode="auto">
              <a:xfrm>
                <a:off x="7581" y="1399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05" name="Line 13"/>
              <p:cNvSpPr>
                <a:spLocks noChangeShapeType="1"/>
              </p:cNvSpPr>
              <p:nvPr/>
            </p:nvSpPr>
            <p:spPr bwMode="auto">
              <a:xfrm>
                <a:off x="7674" y="1399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06" name="Line 14"/>
              <p:cNvSpPr>
                <a:spLocks noChangeShapeType="1"/>
              </p:cNvSpPr>
              <p:nvPr/>
            </p:nvSpPr>
            <p:spPr bwMode="auto">
              <a:xfrm>
                <a:off x="7767" y="1399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07" name="Line 15"/>
              <p:cNvSpPr>
                <a:spLocks noChangeShapeType="1"/>
              </p:cNvSpPr>
              <p:nvPr/>
            </p:nvSpPr>
            <p:spPr bwMode="auto">
              <a:xfrm>
                <a:off x="7859" y="13999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08" name="Line 16"/>
              <p:cNvSpPr>
                <a:spLocks noChangeShapeType="1"/>
              </p:cNvSpPr>
              <p:nvPr/>
            </p:nvSpPr>
            <p:spPr bwMode="auto">
              <a:xfrm>
                <a:off x="7472" y="13999"/>
                <a:ext cx="403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09" name="Line 17"/>
              <p:cNvSpPr>
                <a:spLocks noChangeShapeType="1"/>
              </p:cNvSpPr>
              <p:nvPr/>
            </p:nvSpPr>
            <p:spPr bwMode="auto">
              <a:xfrm>
                <a:off x="7472" y="1388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0" name="Line 18"/>
              <p:cNvSpPr>
                <a:spLocks noChangeShapeType="1"/>
              </p:cNvSpPr>
              <p:nvPr/>
            </p:nvSpPr>
            <p:spPr bwMode="auto">
              <a:xfrm>
                <a:off x="7472" y="1317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1" name="Line 19"/>
              <p:cNvSpPr>
                <a:spLocks noChangeShapeType="1"/>
              </p:cNvSpPr>
              <p:nvPr/>
            </p:nvSpPr>
            <p:spPr bwMode="auto">
              <a:xfrm flipV="1">
                <a:off x="7472" y="12583"/>
                <a:ext cx="1" cy="141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2" name="Line 20"/>
              <p:cNvSpPr>
                <a:spLocks noChangeShapeType="1"/>
              </p:cNvSpPr>
              <p:nvPr/>
            </p:nvSpPr>
            <p:spPr bwMode="auto">
              <a:xfrm>
                <a:off x="7488" y="125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3" name="Line 21"/>
              <p:cNvSpPr>
                <a:spLocks noChangeShapeType="1"/>
              </p:cNvSpPr>
              <p:nvPr/>
            </p:nvSpPr>
            <p:spPr bwMode="auto">
              <a:xfrm>
                <a:off x="7581" y="125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4" name="Line 22"/>
              <p:cNvSpPr>
                <a:spLocks noChangeShapeType="1"/>
              </p:cNvSpPr>
              <p:nvPr/>
            </p:nvSpPr>
            <p:spPr bwMode="auto">
              <a:xfrm>
                <a:off x="7674" y="125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5" name="Line 23"/>
              <p:cNvSpPr>
                <a:spLocks noChangeShapeType="1"/>
              </p:cNvSpPr>
              <p:nvPr/>
            </p:nvSpPr>
            <p:spPr bwMode="auto">
              <a:xfrm>
                <a:off x="7767" y="125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6" name="Line 24"/>
              <p:cNvSpPr>
                <a:spLocks noChangeShapeType="1"/>
              </p:cNvSpPr>
              <p:nvPr/>
            </p:nvSpPr>
            <p:spPr bwMode="auto">
              <a:xfrm>
                <a:off x="7859" y="1258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7" name="Line 25"/>
              <p:cNvSpPr>
                <a:spLocks noChangeShapeType="1"/>
              </p:cNvSpPr>
              <p:nvPr/>
            </p:nvSpPr>
            <p:spPr bwMode="auto">
              <a:xfrm>
                <a:off x="7472" y="12583"/>
                <a:ext cx="403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8" name="Line 26"/>
              <p:cNvSpPr>
                <a:spLocks noChangeShapeType="1"/>
              </p:cNvSpPr>
              <p:nvPr/>
            </p:nvSpPr>
            <p:spPr bwMode="auto">
              <a:xfrm>
                <a:off x="7875" y="13881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19" name="Line 27"/>
              <p:cNvSpPr>
                <a:spLocks noChangeShapeType="1"/>
              </p:cNvSpPr>
              <p:nvPr/>
            </p:nvSpPr>
            <p:spPr bwMode="auto">
              <a:xfrm>
                <a:off x="7875" y="13173"/>
                <a:ext cx="1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0" name="Freeform 28"/>
              <p:cNvSpPr>
                <a:spLocks/>
              </p:cNvSpPr>
              <p:nvPr/>
            </p:nvSpPr>
            <p:spPr bwMode="auto">
              <a:xfrm>
                <a:off x="7472" y="13535"/>
                <a:ext cx="95" cy="346"/>
              </a:xfrm>
              <a:custGeom>
                <a:avLst/>
                <a:gdLst/>
                <a:ahLst/>
                <a:cxnLst>
                  <a:cxn ang="0">
                    <a:pos x="9" y="680"/>
                  </a:cxn>
                  <a:cxn ang="0">
                    <a:pos x="17" y="682"/>
                  </a:cxn>
                  <a:cxn ang="0">
                    <a:pos x="26" y="684"/>
                  </a:cxn>
                  <a:cxn ang="0">
                    <a:pos x="35" y="685"/>
                  </a:cxn>
                  <a:cxn ang="0">
                    <a:pos x="44" y="687"/>
                  </a:cxn>
                  <a:cxn ang="0">
                    <a:pos x="53" y="689"/>
                  </a:cxn>
                  <a:cxn ang="0">
                    <a:pos x="62" y="690"/>
                  </a:cxn>
                  <a:cxn ang="0">
                    <a:pos x="71" y="692"/>
                  </a:cxn>
                  <a:cxn ang="0">
                    <a:pos x="80" y="692"/>
                  </a:cxn>
                  <a:cxn ang="0">
                    <a:pos x="89" y="692"/>
                  </a:cxn>
                  <a:cxn ang="0">
                    <a:pos x="98" y="692"/>
                  </a:cxn>
                  <a:cxn ang="0">
                    <a:pos x="107" y="692"/>
                  </a:cxn>
                  <a:cxn ang="0">
                    <a:pos x="115" y="690"/>
                  </a:cxn>
                  <a:cxn ang="0">
                    <a:pos x="124" y="689"/>
                  </a:cxn>
                  <a:cxn ang="0">
                    <a:pos x="133" y="689"/>
                  </a:cxn>
                  <a:cxn ang="0">
                    <a:pos x="142" y="685"/>
                  </a:cxn>
                  <a:cxn ang="0">
                    <a:pos x="151" y="684"/>
                  </a:cxn>
                  <a:cxn ang="0">
                    <a:pos x="160" y="682"/>
                  </a:cxn>
                  <a:cxn ang="0">
                    <a:pos x="169" y="679"/>
                  </a:cxn>
                  <a:cxn ang="0">
                    <a:pos x="178" y="675"/>
                  </a:cxn>
                  <a:cxn ang="0">
                    <a:pos x="187" y="671"/>
                  </a:cxn>
                  <a:cxn ang="0">
                    <a:pos x="196" y="667"/>
                  </a:cxn>
                  <a:cxn ang="0">
                    <a:pos x="205" y="662"/>
                  </a:cxn>
                  <a:cxn ang="0">
                    <a:pos x="214" y="657"/>
                  </a:cxn>
                  <a:cxn ang="0">
                    <a:pos x="223" y="651"/>
                  </a:cxn>
                  <a:cxn ang="0">
                    <a:pos x="231" y="644"/>
                  </a:cxn>
                  <a:cxn ang="0">
                    <a:pos x="240" y="638"/>
                  </a:cxn>
                  <a:cxn ang="0">
                    <a:pos x="249" y="631"/>
                  </a:cxn>
                  <a:cxn ang="0">
                    <a:pos x="258" y="623"/>
                  </a:cxn>
                  <a:cxn ang="0">
                    <a:pos x="267" y="615"/>
                  </a:cxn>
                  <a:cxn ang="0">
                    <a:pos x="276" y="607"/>
                  </a:cxn>
                  <a:cxn ang="0">
                    <a:pos x="285" y="597"/>
                  </a:cxn>
                  <a:cxn ang="0">
                    <a:pos x="294" y="587"/>
                  </a:cxn>
                  <a:cxn ang="0">
                    <a:pos x="303" y="577"/>
                  </a:cxn>
                  <a:cxn ang="0">
                    <a:pos x="312" y="566"/>
                  </a:cxn>
                  <a:cxn ang="0">
                    <a:pos x="321" y="554"/>
                  </a:cxn>
                  <a:cxn ang="0">
                    <a:pos x="330" y="541"/>
                  </a:cxn>
                  <a:cxn ang="0">
                    <a:pos x="339" y="530"/>
                  </a:cxn>
                  <a:cxn ang="0">
                    <a:pos x="348" y="515"/>
                  </a:cxn>
                  <a:cxn ang="0">
                    <a:pos x="357" y="502"/>
                  </a:cxn>
                  <a:cxn ang="0">
                    <a:pos x="366" y="487"/>
                  </a:cxn>
                  <a:cxn ang="0">
                    <a:pos x="375" y="471"/>
                  </a:cxn>
                  <a:cxn ang="0">
                    <a:pos x="383" y="456"/>
                  </a:cxn>
                  <a:cxn ang="0">
                    <a:pos x="392" y="439"/>
                  </a:cxn>
                  <a:cxn ang="0">
                    <a:pos x="401" y="421"/>
                  </a:cxn>
                  <a:cxn ang="0">
                    <a:pos x="410" y="405"/>
                  </a:cxn>
                  <a:cxn ang="0">
                    <a:pos x="419" y="385"/>
                  </a:cxn>
                  <a:cxn ang="0">
                    <a:pos x="428" y="367"/>
                  </a:cxn>
                  <a:cxn ang="0">
                    <a:pos x="437" y="348"/>
                  </a:cxn>
                  <a:cxn ang="0">
                    <a:pos x="446" y="328"/>
                  </a:cxn>
                  <a:cxn ang="0">
                    <a:pos x="455" y="307"/>
                  </a:cxn>
                  <a:cxn ang="0">
                    <a:pos x="464" y="285"/>
                  </a:cxn>
                  <a:cxn ang="0">
                    <a:pos x="473" y="264"/>
                  </a:cxn>
                  <a:cxn ang="0">
                    <a:pos x="482" y="241"/>
                  </a:cxn>
                  <a:cxn ang="0">
                    <a:pos x="491" y="220"/>
                  </a:cxn>
                  <a:cxn ang="0">
                    <a:pos x="499" y="195"/>
                  </a:cxn>
                  <a:cxn ang="0">
                    <a:pos x="508" y="172"/>
                  </a:cxn>
                  <a:cxn ang="0">
                    <a:pos x="517" y="148"/>
                  </a:cxn>
                  <a:cxn ang="0">
                    <a:pos x="526" y="123"/>
                  </a:cxn>
                  <a:cxn ang="0">
                    <a:pos x="535" y="97"/>
                  </a:cxn>
                  <a:cxn ang="0">
                    <a:pos x="544" y="70"/>
                  </a:cxn>
                  <a:cxn ang="0">
                    <a:pos x="553" y="44"/>
                  </a:cxn>
                  <a:cxn ang="0">
                    <a:pos x="562" y="18"/>
                  </a:cxn>
                </a:cxnLst>
                <a:rect l="0" t="0" r="r" b="b"/>
                <a:pathLst>
                  <a:path w="568" h="692">
                    <a:moveTo>
                      <a:pt x="0" y="679"/>
                    </a:moveTo>
                    <a:lnTo>
                      <a:pt x="4" y="680"/>
                    </a:lnTo>
                    <a:lnTo>
                      <a:pt x="4" y="680"/>
                    </a:lnTo>
                    <a:lnTo>
                      <a:pt x="5" y="680"/>
                    </a:lnTo>
                    <a:lnTo>
                      <a:pt x="5" y="680"/>
                    </a:lnTo>
                    <a:lnTo>
                      <a:pt x="7" y="680"/>
                    </a:lnTo>
                    <a:lnTo>
                      <a:pt x="7" y="680"/>
                    </a:lnTo>
                    <a:lnTo>
                      <a:pt x="8" y="680"/>
                    </a:lnTo>
                    <a:lnTo>
                      <a:pt x="8" y="680"/>
                    </a:lnTo>
                    <a:lnTo>
                      <a:pt x="9" y="680"/>
                    </a:lnTo>
                    <a:lnTo>
                      <a:pt x="9" y="680"/>
                    </a:lnTo>
                    <a:lnTo>
                      <a:pt x="10" y="680"/>
                    </a:lnTo>
                    <a:lnTo>
                      <a:pt x="11" y="680"/>
                    </a:lnTo>
                    <a:lnTo>
                      <a:pt x="11" y="680"/>
                    </a:lnTo>
                    <a:lnTo>
                      <a:pt x="12" y="680"/>
                    </a:lnTo>
                    <a:lnTo>
                      <a:pt x="12" y="682"/>
                    </a:lnTo>
                    <a:lnTo>
                      <a:pt x="13" y="682"/>
                    </a:lnTo>
                    <a:lnTo>
                      <a:pt x="14" y="682"/>
                    </a:lnTo>
                    <a:lnTo>
                      <a:pt x="14" y="682"/>
                    </a:lnTo>
                    <a:lnTo>
                      <a:pt x="16" y="682"/>
                    </a:lnTo>
                    <a:lnTo>
                      <a:pt x="17" y="682"/>
                    </a:lnTo>
                    <a:lnTo>
                      <a:pt x="17" y="682"/>
                    </a:lnTo>
                    <a:lnTo>
                      <a:pt x="18" y="682"/>
                    </a:lnTo>
                    <a:lnTo>
                      <a:pt x="19" y="682"/>
                    </a:lnTo>
                    <a:lnTo>
                      <a:pt x="20" y="682"/>
                    </a:lnTo>
                    <a:lnTo>
                      <a:pt x="20" y="684"/>
                    </a:lnTo>
                    <a:lnTo>
                      <a:pt x="21" y="684"/>
                    </a:lnTo>
                    <a:lnTo>
                      <a:pt x="22" y="684"/>
                    </a:lnTo>
                    <a:lnTo>
                      <a:pt x="22" y="684"/>
                    </a:lnTo>
                    <a:lnTo>
                      <a:pt x="24" y="684"/>
                    </a:lnTo>
                    <a:lnTo>
                      <a:pt x="25" y="684"/>
                    </a:lnTo>
                    <a:lnTo>
                      <a:pt x="26" y="684"/>
                    </a:lnTo>
                    <a:lnTo>
                      <a:pt x="26" y="684"/>
                    </a:lnTo>
                    <a:lnTo>
                      <a:pt x="27" y="684"/>
                    </a:lnTo>
                    <a:lnTo>
                      <a:pt x="28" y="684"/>
                    </a:lnTo>
                    <a:lnTo>
                      <a:pt x="28" y="684"/>
                    </a:lnTo>
                    <a:lnTo>
                      <a:pt x="29" y="685"/>
                    </a:lnTo>
                    <a:lnTo>
                      <a:pt x="30" y="685"/>
                    </a:lnTo>
                    <a:lnTo>
                      <a:pt x="31" y="685"/>
                    </a:lnTo>
                    <a:lnTo>
                      <a:pt x="31" y="685"/>
                    </a:lnTo>
                    <a:lnTo>
                      <a:pt x="33" y="685"/>
                    </a:lnTo>
                    <a:lnTo>
                      <a:pt x="34" y="685"/>
                    </a:lnTo>
                    <a:lnTo>
                      <a:pt x="34" y="685"/>
                    </a:lnTo>
                    <a:lnTo>
                      <a:pt x="35" y="685"/>
                    </a:lnTo>
                    <a:lnTo>
                      <a:pt x="36" y="685"/>
                    </a:lnTo>
                    <a:lnTo>
                      <a:pt x="36" y="685"/>
                    </a:lnTo>
                    <a:lnTo>
                      <a:pt x="37" y="687"/>
                    </a:lnTo>
                    <a:lnTo>
                      <a:pt x="38" y="687"/>
                    </a:lnTo>
                    <a:lnTo>
                      <a:pt x="39" y="687"/>
                    </a:lnTo>
                    <a:lnTo>
                      <a:pt x="39" y="687"/>
                    </a:lnTo>
                    <a:lnTo>
                      <a:pt x="40" y="687"/>
                    </a:lnTo>
                    <a:lnTo>
                      <a:pt x="42" y="687"/>
                    </a:lnTo>
                    <a:lnTo>
                      <a:pt x="42" y="687"/>
                    </a:lnTo>
                    <a:lnTo>
                      <a:pt x="43" y="687"/>
                    </a:lnTo>
                    <a:lnTo>
                      <a:pt x="44" y="687"/>
                    </a:lnTo>
                    <a:lnTo>
                      <a:pt x="45" y="687"/>
                    </a:lnTo>
                    <a:lnTo>
                      <a:pt x="45" y="687"/>
                    </a:lnTo>
                    <a:lnTo>
                      <a:pt x="46" y="689"/>
                    </a:lnTo>
                    <a:lnTo>
                      <a:pt x="47" y="689"/>
                    </a:lnTo>
                    <a:lnTo>
                      <a:pt x="47" y="689"/>
                    </a:lnTo>
                    <a:lnTo>
                      <a:pt x="48" y="689"/>
                    </a:lnTo>
                    <a:lnTo>
                      <a:pt x="49" y="689"/>
                    </a:lnTo>
                    <a:lnTo>
                      <a:pt x="51" y="689"/>
                    </a:lnTo>
                    <a:lnTo>
                      <a:pt x="51" y="689"/>
                    </a:lnTo>
                    <a:lnTo>
                      <a:pt x="52" y="689"/>
                    </a:lnTo>
                    <a:lnTo>
                      <a:pt x="53" y="689"/>
                    </a:lnTo>
                    <a:lnTo>
                      <a:pt x="53" y="689"/>
                    </a:lnTo>
                    <a:lnTo>
                      <a:pt x="54" y="689"/>
                    </a:lnTo>
                    <a:lnTo>
                      <a:pt x="55" y="689"/>
                    </a:lnTo>
                    <a:lnTo>
                      <a:pt x="56" y="690"/>
                    </a:lnTo>
                    <a:lnTo>
                      <a:pt x="56" y="690"/>
                    </a:lnTo>
                    <a:lnTo>
                      <a:pt x="57" y="690"/>
                    </a:lnTo>
                    <a:lnTo>
                      <a:pt x="58" y="690"/>
                    </a:lnTo>
                    <a:lnTo>
                      <a:pt x="60" y="690"/>
                    </a:lnTo>
                    <a:lnTo>
                      <a:pt x="60" y="690"/>
                    </a:lnTo>
                    <a:lnTo>
                      <a:pt x="61" y="690"/>
                    </a:lnTo>
                    <a:lnTo>
                      <a:pt x="62" y="690"/>
                    </a:lnTo>
                    <a:lnTo>
                      <a:pt x="62" y="690"/>
                    </a:lnTo>
                    <a:lnTo>
                      <a:pt x="63" y="690"/>
                    </a:lnTo>
                    <a:lnTo>
                      <a:pt x="64" y="690"/>
                    </a:lnTo>
                    <a:lnTo>
                      <a:pt x="65" y="690"/>
                    </a:lnTo>
                    <a:lnTo>
                      <a:pt x="65" y="690"/>
                    </a:lnTo>
                    <a:lnTo>
                      <a:pt x="66" y="690"/>
                    </a:lnTo>
                    <a:lnTo>
                      <a:pt x="67" y="690"/>
                    </a:lnTo>
                    <a:lnTo>
                      <a:pt x="69" y="690"/>
                    </a:lnTo>
                    <a:lnTo>
                      <a:pt x="69" y="690"/>
                    </a:lnTo>
                    <a:lnTo>
                      <a:pt x="70" y="692"/>
                    </a:lnTo>
                    <a:lnTo>
                      <a:pt x="71" y="692"/>
                    </a:lnTo>
                    <a:lnTo>
                      <a:pt x="72" y="692"/>
                    </a:lnTo>
                    <a:lnTo>
                      <a:pt x="72" y="692"/>
                    </a:lnTo>
                    <a:lnTo>
                      <a:pt x="73" y="692"/>
                    </a:lnTo>
                    <a:lnTo>
                      <a:pt x="74" y="692"/>
                    </a:lnTo>
                    <a:lnTo>
                      <a:pt x="74" y="692"/>
                    </a:lnTo>
                    <a:lnTo>
                      <a:pt x="75" y="692"/>
                    </a:lnTo>
                    <a:lnTo>
                      <a:pt x="76" y="692"/>
                    </a:lnTo>
                    <a:lnTo>
                      <a:pt x="78" y="692"/>
                    </a:lnTo>
                    <a:lnTo>
                      <a:pt x="78" y="692"/>
                    </a:lnTo>
                    <a:lnTo>
                      <a:pt x="79" y="692"/>
                    </a:lnTo>
                    <a:lnTo>
                      <a:pt x="80" y="692"/>
                    </a:lnTo>
                    <a:lnTo>
                      <a:pt x="81" y="692"/>
                    </a:lnTo>
                    <a:lnTo>
                      <a:pt x="81" y="692"/>
                    </a:lnTo>
                    <a:lnTo>
                      <a:pt x="82" y="692"/>
                    </a:lnTo>
                    <a:lnTo>
                      <a:pt x="83" y="692"/>
                    </a:lnTo>
                    <a:lnTo>
                      <a:pt x="84" y="692"/>
                    </a:lnTo>
                    <a:lnTo>
                      <a:pt x="84" y="692"/>
                    </a:lnTo>
                    <a:lnTo>
                      <a:pt x="85" y="692"/>
                    </a:lnTo>
                    <a:lnTo>
                      <a:pt x="87" y="692"/>
                    </a:lnTo>
                    <a:lnTo>
                      <a:pt x="87" y="692"/>
                    </a:lnTo>
                    <a:lnTo>
                      <a:pt x="88" y="692"/>
                    </a:lnTo>
                    <a:lnTo>
                      <a:pt x="89" y="692"/>
                    </a:lnTo>
                    <a:lnTo>
                      <a:pt x="90" y="692"/>
                    </a:lnTo>
                    <a:lnTo>
                      <a:pt x="90" y="692"/>
                    </a:lnTo>
                    <a:lnTo>
                      <a:pt x="91" y="692"/>
                    </a:lnTo>
                    <a:lnTo>
                      <a:pt x="92" y="692"/>
                    </a:lnTo>
                    <a:lnTo>
                      <a:pt x="93" y="692"/>
                    </a:lnTo>
                    <a:lnTo>
                      <a:pt x="93" y="692"/>
                    </a:lnTo>
                    <a:lnTo>
                      <a:pt x="95" y="692"/>
                    </a:lnTo>
                    <a:lnTo>
                      <a:pt x="96" y="692"/>
                    </a:lnTo>
                    <a:lnTo>
                      <a:pt x="96" y="692"/>
                    </a:lnTo>
                    <a:lnTo>
                      <a:pt x="97" y="692"/>
                    </a:lnTo>
                    <a:lnTo>
                      <a:pt x="98" y="692"/>
                    </a:lnTo>
                    <a:lnTo>
                      <a:pt x="99" y="692"/>
                    </a:lnTo>
                    <a:lnTo>
                      <a:pt x="99" y="692"/>
                    </a:lnTo>
                    <a:lnTo>
                      <a:pt x="100" y="692"/>
                    </a:lnTo>
                    <a:lnTo>
                      <a:pt x="101" y="692"/>
                    </a:lnTo>
                    <a:lnTo>
                      <a:pt x="101" y="692"/>
                    </a:lnTo>
                    <a:lnTo>
                      <a:pt x="102" y="692"/>
                    </a:lnTo>
                    <a:lnTo>
                      <a:pt x="104" y="692"/>
                    </a:lnTo>
                    <a:lnTo>
                      <a:pt x="105" y="692"/>
                    </a:lnTo>
                    <a:lnTo>
                      <a:pt x="105" y="692"/>
                    </a:lnTo>
                    <a:lnTo>
                      <a:pt x="106" y="692"/>
                    </a:lnTo>
                    <a:lnTo>
                      <a:pt x="107" y="692"/>
                    </a:lnTo>
                    <a:lnTo>
                      <a:pt x="107" y="692"/>
                    </a:lnTo>
                    <a:lnTo>
                      <a:pt x="108" y="692"/>
                    </a:lnTo>
                    <a:lnTo>
                      <a:pt x="109" y="690"/>
                    </a:lnTo>
                    <a:lnTo>
                      <a:pt x="109" y="690"/>
                    </a:lnTo>
                    <a:lnTo>
                      <a:pt x="110" y="690"/>
                    </a:lnTo>
                    <a:lnTo>
                      <a:pt x="111" y="690"/>
                    </a:lnTo>
                    <a:lnTo>
                      <a:pt x="113" y="690"/>
                    </a:lnTo>
                    <a:lnTo>
                      <a:pt x="113" y="690"/>
                    </a:lnTo>
                    <a:lnTo>
                      <a:pt x="114" y="690"/>
                    </a:lnTo>
                    <a:lnTo>
                      <a:pt x="115" y="690"/>
                    </a:lnTo>
                    <a:lnTo>
                      <a:pt x="115" y="690"/>
                    </a:lnTo>
                    <a:lnTo>
                      <a:pt x="116" y="690"/>
                    </a:lnTo>
                    <a:lnTo>
                      <a:pt x="117" y="690"/>
                    </a:lnTo>
                    <a:lnTo>
                      <a:pt x="118" y="690"/>
                    </a:lnTo>
                    <a:lnTo>
                      <a:pt x="118" y="690"/>
                    </a:lnTo>
                    <a:lnTo>
                      <a:pt x="119" y="690"/>
                    </a:lnTo>
                    <a:lnTo>
                      <a:pt x="120" y="690"/>
                    </a:lnTo>
                    <a:lnTo>
                      <a:pt x="120" y="690"/>
                    </a:lnTo>
                    <a:lnTo>
                      <a:pt x="122" y="690"/>
                    </a:lnTo>
                    <a:lnTo>
                      <a:pt x="123" y="690"/>
                    </a:lnTo>
                    <a:lnTo>
                      <a:pt x="124" y="690"/>
                    </a:lnTo>
                    <a:lnTo>
                      <a:pt x="124" y="689"/>
                    </a:lnTo>
                    <a:lnTo>
                      <a:pt x="125" y="689"/>
                    </a:lnTo>
                    <a:lnTo>
                      <a:pt x="126" y="689"/>
                    </a:lnTo>
                    <a:lnTo>
                      <a:pt x="126" y="689"/>
                    </a:lnTo>
                    <a:lnTo>
                      <a:pt x="127" y="689"/>
                    </a:lnTo>
                    <a:lnTo>
                      <a:pt x="128" y="689"/>
                    </a:lnTo>
                    <a:lnTo>
                      <a:pt x="129" y="689"/>
                    </a:lnTo>
                    <a:lnTo>
                      <a:pt x="129" y="689"/>
                    </a:lnTo>
                    <a:lnTo>
                      <a:pt x="131" y="689"/>
                    </a:lnTo>
                    <a:lnTo>
                      <a:pt x="132" y="689"/>
                    </a:lnTo>
                    <a:lnTo>
                      <a:pt x="133" y="689"/>
                    </a:lnTo>
                    <a:lnTo>
                      <a:pt x="133" y="689"/>
                    </a:lnTo>
                    <a:lnTo>
                      <a:pt x="134" y="687"/>
                    </a:lnTo>
                    <a:lnTo>
                      <a:pt x="135" y="687"/>
                    </a:lnTo>
                    <a:lnTo>
                      <a:pt x="135" y="687"/>
                    </a:lnTo>
                    <a:lnTo>
                      <a:pt x="136" y="687"/>
                    </a:lnTo>
                    <a:lnTo>
                      <a:pt x="137" y="687"/>
                    </a:lnTo>
                    <a:lnTo>
                      <a:pt x="138" y="687"/>
                    </a:lnTo>
                    <a:lnTo>
                      <a:pt x="138" y="687"/>
                    </a:lnTo>
                    <a:lnTo>
                      <a:pt x="140" y="687"/>
                    </a:lnTo>
                    <a:lnTo>
                      <a:pt x="141" y="687"/>
                    </a:lnTo>
                    <a:lnTo>
                      <a:pt x="142" y="687"/>
                    </a:lnTo>
                    <a:lnTo>
                      <a:pt x="142" y="685"/>
                    </a:lnTo>
                    <a:lnTo>
                      <a:pt x="143" y="685"/>
                    </a:lnTo>
                    <a:lnTo>
                      <a:pt x="144" y="685"/>
                    </a:lnTo>
                    <a:lnTo>
                      <a:pt x="144" y="685"/>
                    </a:lnTo>
                    <a:lnTo>
                      <a:pt x="145" y="685"/>
                    </a:lnTo>
                    <a:lnTo>
                      <a:pt x="146" y="685"/>
                    </a:lnTo>
                    <a:lnTo>
                      <a:pt x="147" y="685"/>
                    </a:lnTo>
                    <a:lnTo>
                      <a:pt x="147" y="685"/>
                    </a:lnTo>
                    <a:lnTo>
                      <a:pt x="149" y="684"/>
                    </a:lnTo>
                    <a:lnTo>
                      <a:pt x="150" y="684"/>
                    </a:lnTo>
                    <a:lnTo>
                      <a:pt x="150" y="684"/>
                    </a:lnTo>
                    <a:lnTo>
                      <a:pt x="151" y="684"/>
                    </a:lnTo>
                    <a:lnTo>
                      <a:pt x="152" y="684"/>
                    </a:lnTo>
                    <a:lnTo>
                      <a:pt x="153" y="684"/>
                    </a:lnTo>
                    <a:lnTo>
                      <a:pt x="153" y="684"/>
                    </a:lnTo>
                    <a:lnTo>
                      <a:pt x="154" y="684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6" y="682"/>
                    </a:lnTo>
                    <a:lnTo>
                      <a:pt x="158" y="682"/>
                    </a:lnTo>
                    <a:lnTo>
                      <a:pt x="158" y="682"/>
                    </a:lnTo>
                    <a:lnTo>
                      <a:pt x="159" y="682"/>
                    </a:lnTo>
                    <a:lnTo>
                      <a:pt x="160" y="682"/>
                    </a:lnTo>
                    <a:lnTo>
                      <a:pt x="161" y="680"/>
                    </a:lnTo>
                    <a:lnTo>
                      <a:pt x="161" y="680"/>
                    </a:lnTo>
                    <a:lnTo>
                      <a:pt x="162" y="680"/>
                    </a:lnTo>
                    <a:lnTo>
                      <a:pt x="163" y="680"/>
                    </a:lnTo>
                    <a:lnTo>
                      <a:pt x="163" y="680"/>
                    </a:lnTo>
                    <a:lnTo>
                      <a:pt x="164" y="680"/>
                    </a:lnTo>
                    <a:lnTo>
                      <a:pt x="166" y="680"/>
                    </a:lnTo>
                    <a:lnTo>
                      <a:pt x="167" y="679"/>
                    </a:lnTo>
                    <a:lnTo>
                      <a:pt x="167" y="679"/>
                    </a:lnTo>
                    <a:lnTo>
                      <a:pt x="168" y="679"/>
                    </a:lnTo>
                    <a:lnTo>
                      <a:pt x="169" y="679"/>
                    </a:lnTo>
                    <a:lnTo>
                      <a:pt x="169" y="679"/>
                    </a:lnTo>
                    <a:lnTo>
                      <a:pt x="170" y="679"/>
                    </a:lnTo>
                    <a:lnTo>
                      <a:pt x="171" y="677"/>
                    </a:lnTo>
                    <a:lnTo>
                      <a:pt x="172" y="677"/>
                    </a:lnTo>
                    <a:lnTo>
                      <a:pt x="172" y="677"/>
                    </a:lnTo>
                    <a:lnTo>
                      <a:pt x="173" y="677"/>
                    </a:lnTo>
                    <a:lnTo>
                      <a:pt x="175" y="677"/>
                    </a:lnTo>
                    <a:lnTo>
                      <a:pt x="175" y="675"/>
                    </a:lnTo>
                    <a:lnTo>
                      <a:pt x="176" y="675"/>
                    </a:lnTo>
                    <a:lnTo>
                      <a:pt x="177" y="675"/>
                    </a:lnTo>
                    <a:lnTo>
                      <a:pt x="178" y="675"/>
                    </a:lnTo>
                    <a:lnTo>
                      <a:pt x="178" y="675"/>
                    </a:lnTo>
                    <a:lnTo>
                      <a:pt x="179" y="674"/>
                    </a:lnTo>
                    <a:lnTo>
                      <a:pt x="180" y="674"/>
                    </a:lnTo>
                    <a:lnTo>
                      <a:pt x="181" y="674"/>
                    </a:lnTo>
                    <a:lnTo>
                      <a:pt x="181" y="674"/>
                    </a:lnTo>
                    <a:lnTo>
                      <a:pt x="182" y="672"/>
                    </a:lnTo>
                    <a:lnTo>
                      <a:pt x="184" y="672"/>
                    </a:lnTo>
                    <a:lnTo>
                      <a:pt x="184" y="672"/>
                    </a:lnTo>
                    <a:lnTo>
                      <a:pt x="185" y="672"/>
                    </a:lnTo>
                    <a:lnTo>
                      <a:pt x="186" y="671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8" y="671"/>
                    </a:lnTo>
                    <a:lnTo>
                      <a:pt x="189" y="671"/>
                    </a:lnTo>
                    <a:lnTo>
                      <a:pt x="190" y="669"/>
                    </a:lnTo>
                    <a:lnTo>
                      <a:pt x="190" y="669"/>
                    </a:lnTo>
                    <a:lnTo>
                      <a:pt x="191" y="669"/>
                    </a:lnTo>
                    <a:lnTo>
                      <a:pt x="193" y="669"/>
                    </a:lnTo>
                    <a:lnTo>
                      <a:pt x="194" y="667"/>
                    </a:lnTo>
                    <a:lnTo>
                      <a:pt x="194" y="667"/>
                    </a:lnTo>
                    <a:lnTo>
                      <a:pt x="195" y="667"/>
                    </a:lnTo>
                    <a:lnTo>
                      <a:pt x="196" y="667"/>
                    </a:lnTo>
                    <a:lnTo>
                      <a:pt x="196" y="666"/>
                    </a:lnTo>
                    <a:lnTo>
                      <a:pt x="197" y="666"/>
                    </a:lnTo>
                    <a:lnTo>
                      <a:pt x="198" y="666"/>
                    </a:lnTo>
                    <a:lnTo>
                      <a:pt x="199" y="666"/>
                    </a:lnTo>
                    <a:lnTo>
                      <a:pt x="199" y="664"/>
                    </a:lnTo>
                    <a:lnTo>
                      <a:pt x="200" y="664"/>
                    </a:lnTo>
                    <a:lnTo>
                      <a:pt x="202" y="664"/>
                    </a:lnTo>
                    <a:lnTo>
                      <a:pt x="203" y="664"/>
                    </a:lnTo>
                    <a:lnTo>
                      <a:pt x="203" y="662"/>
                    </a:lnTo>
                    <a:lnTo>
                      <a:pt x="204" y="662"/>
                    </a:lnTo>
                    <a:lnTo>
                      <a:pt x="205" y="662"/>
                    </a:lnTo>
                    <a:lnTo>
                      <a:pt x="206" y="661"/>
                    </a:lnTo>
                    <a:lnTo>
                      <a:pt x="206" y="661"/>
                    </a:lnTo>
                    <a:lnTo>
                      <a:pt x="207" y="661"/>
                    </a:lnTo>
                    <a:lnTo>
                      <a:pt x="208" y="661"/>
                    </a:lnTo>
                    <a:lnTo>
                      <a:pt x="208" y="659"/>
                    </a:lnTo>
                    <a:lnTo>
                      <a:pt x="209" y="659"/>
                    </a:lnTo>
                    <a:lnTo>
                      <a:pt x="211" y="659"/>
                    </a:lnTo>
                    <a:lnTo>
                      <a:pt x="212" y="659"/>
                    </a:lnTo>
                    <a:lnTo>
                      <a:pt x="212" y="657"/>
                    </a:lnTo>
                    <a:lnTo>
                      <a:pt x="213" y="657"/>
                    </a:lnTo>
                    <a:lnTo>
                      <a:pt x="214" y="657"/>
                    </a:lnTo>
                    <a:lnTo>
                      <a:pt x="215" y="656"/>
                    </a:lnTo>
                    <a:lnTo>
                      <a:pt x="215" y="656"/>
                    </a:lnTo>
                    <a:lnTo>
                      <a:pt x="216" y="656"/>
                    </a:lnTo>
                    <a:lnTo>
                      <a:pt x="217" y="654"/>
                    </a:lnTo>
                    <a:lnTo>
                      <a:pt x="217" y="654"/>
                    </a:lnTo>
                    <a:lnTo>
                      <a:pt x="218" y="654"/>
                    </a:lnTo>
                    <a:lnTo>
                      <a:pt x="220" y="654"/>
                    </a:lnTo>
                    <a:lnTo>
                      <a:pt x="221" y="653"/>
                    </a:lnTo>
                    <a:lnTo>
                      <a:pt x="221" y="653"/>
                    </a:lnTo>
                    <a:lnTo>
                      <a:pt x="222" y="653"/>
                    </a:lnTo>
                    <a:lnTo>
                      <a:pt x="223" y="651"/>
                    </a:lnTo>
                    <a:lnTo>
                      <a:pt x="223" y="651"/>
                    </a:lnTo>
                    <a:lnTo>
                      <a:pt x="224" y="651"/>
                    </a:lnTo>
                    <a:lnTo>
                      <a:pt x="225" y="649"/>
                    </a:lnTo>
                    <a:lnTo>
                      <a:pt x="226" y="649"/>
                    </a:lnTo>
                    <a:lnTo>
                      <a:pt x="226" y="649"/>
                    </a:lnTo>
                    <a:lnTo>
                      <a:pt x="227" y="648"/>
                    </a:lnTo>
                    <a:lnTo>
                      <a:pt x="229" y="648"/>
                    </a:lnTo>
                    <a:lnTo>
                      <a:pt x="229" y="646"/>
                    </a:lnTo>
                    <a:lnTo>
                      <a:pt x="230" y="646"/>
                    </a:lnTo>
                    <a:lnTo>
                      <a:pt x="231" y="646"/>
                    </a:lnTo>
                    <a:lnTo>
                      <a:pt x="231" y="644"/>
                    </a:lnTo>
                    <a:lnTo>
                      <a:pt x="232" y="644"/>
                    </a:lnTo>
                    <a:lnTo>
                      <a:pt x="233" y="644"/>
                    </a:lnTo>
                    <a:lnTo>
                      <a:pt x="234" y="643"/>
                    </a:lnTo>
                    <a:lnTo>
                      <a:pt x="234" y="643"/>
                    </a:lnTo>
                    <a:lnTo>
                      <a:pt x="235" y="643"/>
                    </a:lnTo>
                    <a:lnTo>
                      <a:pt x="237" y="641"/>
                    </a:lnTo>
                    <a:lnTo>
                      <a:pt x="237" y="641"/>
                    </a:lnTo>
                    <a:lnTo>
                      <a:pt x="238" y="639"/>
                    </a:lnTo>
                    <a:lnTo>
                      <a:pt x="239" y="639"/>
                    </a:lnTo>
                    <a:lnTo>
                      <a:pt x="240" y="639"/>
                    </a:lnTo>
                    <a:lnTo>
                      <a:pt x="240" y="638"/>
                    </a:lnTo>
                    <a:lnTo>
                      <a:pt x="241" y="638"/>
                    </a:lnTo>
                    <a:lnTo>
                      <a:pt x="242" y="636"/>
                    </a:lnTo>
                    <a:lnTo>
                      <a:pt x="242" y="636"/>
                    </a:lnTo>
                    <a:lnTo>
                      <a:pt x="243" y="636"/>
                    </a:lnTo>
                    <a:lnTo>
                      <a:pt x="244" y="634"/>
                    </a:lnTo>
                    <a:lnTo>
                      <a:pt x="246" y="634"/>
                    </a:lnTo>
                    <a:lnTo>
                      <a:pt x="246" y="633"/>
                    </a:lnTo>
                    <a:lnTo>
                      <a:pt x="247" y="633"/>
                    </a:lnTo>
                    <a:lnTo>
                      <a:pt x="248" y="633"/>
                    </a:lnTo>
                    <a:lnTo>
                      <a:pt x="248" y="631"/>
                    </a:lnTo>
                    <a:lnTo>
                      <a:pt x="249" y="631"/>
                    </a:lnTo>
                    <a:lnTo>
                      <a:pt x="250" y="630"/>
                    </a:lnTo>
                    <a:lnTo>
                      <a:pt x="251" y="630"/>
                    </a:lnTo>
                    <a:lnTo>
                      <a:pt x="251" y="630"/>
                    </a:lnTo>
                    <a:lnTo>
                      <a:pt x="252" y="628"/>
                    </a:lnTo>
                    <a:lnTo>
                      <a:pt x="253" y="628"/>
                    </a:lnTo>
                    <a:lnTo>
                      <a:pt x="255" y="626"/>
                    </a:lnTo>
                    <a:lnTo>
                      <a:pt x="255" y="626"/>
                    </a:lnTo>
                    <a:lnTo>
                      <a:pt x="256" y="625"/>
                    </a:lnTo>
                    <a:lnTo>
                      <a:pt x="257" y="625"/>
                    </a:lnTo>
                    <a:lnTo>
                      <a:pt x="257" y="625"/>
                    </a:lnTo>
                    <a:lnTo>
                      <a:pt x="258" y="623"/>
                    </a:lnTo>
                    <a:lnTo>
                      <a:pt x="259" y="623"/>
                    </a:lnTo>
                    <a:lnTo>
                      <a:pt x="260" y="621"/>
                    </a:lnTo>
                    <a:lnTo>
                      <a:pt x="260" y="621"/>
                    </a:lnTo>
                    <a:lnTo>
                      <a:pt x="261" y="620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4" y="618"/>
                    </a:lnTo>
                    <a:lnTo>
                      <a:pt x="265" y="618"/>
                    </a:lnTo>
                    <a:lnTo>
                      <a:pt x="266" y="616"/>
                    </a:lnTo>
                    <a:lnTo>
                      <a:pt x="267" y="616"/>
                    </a:lnTo>
                    <a:lnTo>
                      <a:pt x="267" y="615"/>
                    </a:lnTo>
                    <a:lnTo>
                      <a:pt x="268" y="615"/>
                    </a:lnTo>
                    <a:lnTo>
                      <a:pt x="269" y="613"/>
                    </a:lnTo>
                    <a:lnTo>
                      <a:pt x="269" y="613"/>
                    </a:lnTo>
                    <a:lnTo>
                      <a:pt x="270" y="612"/>
                    </a:lnTo>
                    <a:lnTo>
                      <a:pt x="271" y="612"/>
                    </a:lnTo>
                    <a:lnTo>
                      <a:pt x="273" y="610"/>
                    </a:lnTo>
                    <a:lnTo>
                      <a:pt x="273" y="610"/>
                    </a:lnTo>
                    <a:lnTo>
                      <a:pt x="274" y="608"/>
                    </a:lnTo>
                    <a:lnTo>
                      <a:pt x="275" y="608"/>
                    </a:lnTo>
                    <a:lnTo>
                      <a:pt x="276" y="607"/>
                    </a:lnTo>
                    <a:lnTo>
                      <a:pt x="276" y="607"/>
                    </a:lnTo>
                    <a:lnTo>
                      <a:pt x="277" y="605"/>
                    </a:lnTo>
                    <a:lnTo>
                      <a:pt x="278" y="605"/>
                    </a:lnTo>
                    <a:lnTo>
                      <a:pt x="279" y="603"/>
                    </a:lnTo>
                    <a:lnTo>
                      <a:pt x="279" y="603"/>
                    </a:lnTo>
                    <a:lnTo>
                      <a:pt x="280" y="602"/>
                    </a:lnTo>
                    <a:lnTo>
                      <a:pt x="282" y="602"/>
                    </a:lnTo>
                    <a:lnTo>
                      <a:pt x="282" y="600"/>
                    </a:lnTo>
                    <a:lnTo>
                      <a:pt x="283" y="600"/>
                    </a:lnTo>
                    <a:lnTo>
                      <a:pt x="284" y="598"/>
                    </a:lnTo>
                    <a:lnTo>
                      <a:pt x="285" y="598"/>
                    </a:lnTo>
                    <a:lnTo>
                      <a:pt x="285" y="597"/>
                    </a:lnTo>
                    <a:lnTo>
                      <a:pt x="286" y="597"/>
                    </a:lnTo>
                    <a:lnTo>
                      <a:pt x="287" y="595"/>
                    </a:lnTo>
                    <a:lnTo>
                      <a:pt x="288" y="595"/>
                    </a:lnTo>
                    <a:lnTo>
                      <a:pt x="288" y="594"/>
                    </a:lnTo>
                    <a:lnTo>
                      <a:pt x="289" y="594"/>
                    </a:lnTo>
                    <a:lnTo>
                      <a:pt x="291" y="592"/>
                    </a:lnTo>
                    <a:lnTo>
                      <a:pt x="291" y="590"/>
                    </a:lnTo>
                    <a:lnTo>
                      <a:pt x="292" y="590"/>
                    </a:lnTo>
                    <a:lnTo>
                      <a:pt x="293" y="589"/>
                    </a:lnTo>
                    <a:lnTo>
                      <a:pt x="294" y="589"/>
                    </a:lnTo>
                    <a:lnTo>
                      <a:pt x="294" y="587"/>
                    </a:lnTo>
                    <a:lnTo>
                      <a:pt x="295" y="587"/>
                    </a:lnTo>
                    <a:lnTo>
                      <a:pt x="296" y="585"/>
                    </a:lnTo>
                    <a:lnTo>
                      <a:pt x="296" y="584"/>
                    </a:lnTo>
                    <a:lnTo>
                      <a:pt x="297" y="584"/>
                    </a:lnTo>
                    <a:lnTo>
                      <a:pt x="298" y="582"/>
                    </a:lnTo>
                    <a:lnTo>
                      <a:pt x="300" y="582"/>
                    </a:lnTo>
                    <a:lnTo>
                      <a:pt x="300" y="580"/>
                    </a:lnTo>
                    <a:lnTo>
                      <a:pt x="301" y="579"/>
                    </a:lnTo>
                    <a:lnTo>
                      <a:pt x="302" y="579"/>
                    </a:lnTo>
                    <a:lnTo>
                      <a:pt x="302" y="577"/>
                    </a:lnTo>
                    <a:lnTo>
                      <a:pt x="303" y="577"/>
                    </a:lnTo>
                    <a:lnTo>
                      <a:pt x="304" y="575"/>
                    </a:lnTo>
                    <a:lnTo>
                      <a:pt x="304" y="574"/>
                    </a:lnTo>
                    <a:lnTo>
                      <a:pt x="305" y="574"/>
                    </a:lnTo>
                    <a:lnTo>
                      <a:pt x="306" y="572"/>
                    </a:lnTo>
                    <a:lnTo>
                      <a:pt x="308" y="572"/>
                    </a:lnTo>
                    <a:lnTo>
                      <a:pt x="308" y="571"/>
                    </a:lnTo>
                    <a:lnTo>
                      <a:pt x="309" y="569"/>
                    </a:lnTo>
                    <a:lnTo>
                      <a:pt x="310" y="569"/>
                    </a:lnTo>
                    <a:lnTo>
                      <a:pt x="310" y="567"/>
                    </a:lnTo>
                    <a:lnTo>
                      <a:pt x="311" y="566"/>
                    </a:lnTo>
                    <a:lnTo>
                      <a:pt x="312" y="566"/>
                    </a:lnTo>
                    <a:lnTo>
                      <a:pt x="313" y="564"/>
                    </a:lnTo>
                    <a:lnTo>
                      <a:pt x="313" y="562"/>
                    </a:lnTo>
                    <a:lnTo>
                      <a:pt x="314" y="562"/>
                    </a:lnTo>
                    <a:lnTo>
                      <a:pt x="315" y="561"/>
                    </a:lnTo>
                    <a:lnTo>
                      <a:pt x="315" y="559"/>
                    </a:lnTo>
                    <a:lnTo>
                      <a:pt x="317" y="559"/>
                    </a:lnTo>
                    <a:lnTo>
                      <a:pt x="318" y="557"/>
                    </a:lnTo>
                    <a:lnTo>
                      <a:pt x="319" y="557"/>
                    </a:lnTo>
                    <a:lnTo>
                      <a:pt x="319" y="556"/>
                    </a:lnTo>
                    <a:lnTo>
                      <a:pt x="320" y="554"/>
                    </a:lnTo>
                    <a:lnTo>
                      <a:pt x="321" y="554"/>
                    </a:lnTo>
                    <a:lnTo>
                      <a:pt x="321" y="553"/>
                    </a:lnTo>
                    <a:lnTo>
                      <a:pt x="322" y="551"/>
                    </a:lnTo>
                    <a:lnTo>
                      <a:pt x="323" y="551"/>
                    </a:lnTo>
                    <a:lnTo>
                      <a:pt x="324" y="549"/>
                    </a:lnTo>
                    <a:lnTo>
                      <a:pt x="324" y="548"/>
                    </a:lnTo>
                    <a:lnTo>
                      <a:pt x="326" y="548"/>
                    </a:lnTo>
                    <a:lnTo>
                      <a:pt x="327" y="546"/>
                    </a:lnTo>
                    <a:lnTo>
                      <a:pt x="328" y="544"/>
                    </a:lnTo>
                    <a:lnTo>
                      <a:pt x="328" y="544"/>
                    </a:lnTo>
                    <a:lnTo>
                      <a:pt x="329" y="543"/>
                    </a:lnTo>
                    <a:lnTo>
                      <a:pt x="330" y="541"/>
                    </a:lnTo>
                    <a:lnTo>
                      <a:pt x="330" y="541"/>
                    </a:lnTo>
                    <a:lnTo>
                      <a:pt x="331" y="539"/>
                    </a:lnTo>
                    <a:lnTo>
                      <a:pt x="332" y="538"/>
                    </a:lnTo>
                    <a:lnTo>
                      <a:pt x="333" y="536"/>
                    </a:lnTo>
                    <a:lnTo>
                      <a:pt x="333" y="536"/>
                    </a:lnTo>
                    <a:lnTo>
                      <a:pt x="335" y="534"/>
                    </a:lnTo>
                    <a:lnTo>
                      <a:pt x="336" y="533"/>
                    </a:lnTo>
                    <a:lnTo>
                      <a:pt x="337" y="533"/>
                    </a:lnTo>
                    <a:lnTo>
                      <a:pt x="337" y="531"/>
                    </a:lnTo>
                    <a:lnTo>
                      <a:pt x="338" y="530"/>
                    </a:lnTo>
                    <a:lnTo>
                      <a:pt x="339" y="530"/>
                    </a:lnTo>
                    <a:lnTo>
                      <a:pt x="340" y="528"/>
                    </a:lnTo>
                    <a:lnTo>
                      <a:pt x="340" y="526"/>
                    </a:lnTo>
                    <a:lnTo>
                      <a:pt x="341" y="525"/>
                    </a:lnTo>
                    <a:lnTo>
                      <a:pt x="342" y="525"/>
                    </a:lnTo>
                    <a:lnTo>
                      <a:pt x="342" y="523"/>
                    </a:lnTo>
                    <a:lnTo>
                      <a:pt x="344" y="521"/>
                    </a:lnTo>
                    <a:lnTo>
                      <a:pt x="345" y="520"/>
                    </a:lnTo>
                    <a:lnTo>
                      <a:pt x="346" y="520"/>
                    </a:lnTo>
                    <a:lnTo>
                      <a:pt x="346" y="518"/>
                    </a:lnTo>
                    <a:lnTo>
                      <a:pt x="347" y="516"/>
                    </a:lnTo>
                    <a:lnTo>
                      <a:pt x="348" y="515"/>
                    </a:lnTo>
                    <a:lnTo>
                      <a:pt x="349" y="515"/>
                    </a:lnTo>
                    <a:lnTo>
                      <a:pt x="349" y="513"/>
                    </a:lnTo>
                    <a:lnTo>
                      <a:pt x="350" y="512"/>
                    </a:lnTo>
                    <a:lnTo>
                      <a:pt x="351" y="510"/>
                    </a:lnTo>
                    <a:lnTo>
                      <a:pt x="353" y="508"/>
                    </a:lnTo>
                    <a:lnTo>
                      <a:pt x="353" y="508"/>
                    </a:lnTo>
                    <a:lnTo>
                      <a:pt x="354" y="507"/>
                    </a:lnTo>
                    <a:lnTo>
                      <a:pt x="355" y="505"/>
                    </a:lnTo>
                    <a:lnTo>
                      <a:pt x="355" y="503"/>
                    </a:lnTo>
                    <a:lnTo>
                      <a:pt x="356" y="502"/>
                    </a:lnTo>
                    <a:lnTo>
                      <a:pt x="357" y="502"/>
                    </a:lnTo>
                    <a:lnTo>
                      <a:pt x="358" y="500"/>
                    </a:lnTo>
                    <a:lnTo>
                      <a:pt x="358" y="498"/>
                    </a:lnTo>
                    <a:lnTo>
                      <a:pt x="359" y="497"/>
                    </a:lnTo>
                    <a:lnTo>
                      <a:pt x="360" y="495"/>
                    </a:lnTo>
                    <a:lnTo>
                      <a:pt x="362" y="495"/>
                    </a:lnTo>
                    <a:lnTo>
                      <a:pt x="362" y="493"/>
                    </a:lnTo>
                    <a:lnTo>
                      <a:pt x="363" y="492"/>
                    </a:lnTo>
                    <a:lnTo>
                      <a:pt x="364" y="490"/>
                    </a:lnTo>
                    <a:lnTo>
                      <a:pt x="364" y="489"/>
                    </a:lnTo>
                    <a:lnTo>
                      <a:pt x="365" y="487"/>
                    </a:lnTo>
                    <a:lnTo>
                      <a:pt x="366" y="487"/>
                    </a:lnTo>
                    <a:lnTo>
                      <a:pt x="367" y="485"/>
                    </a:lnTo>
                    <a:lnTo>
                      <a:pt x="367" y="484"/>
                    </a:lnTo>
                    <a:lnTo>
                      <a:pt x="368" y="482"/>
                    </a:lnTo>
                    <a:lnTo>
                      <a:pt x="369" y="480"/>
                    </a:lnTo>
                    <a:lnTo>
                      <a:pt x="369" y="479"/>
                    </a:lnTo>
                    <a:lnTo>
                      <a:pt x="371" y="479"/>
                    </a:lnTo>
                    <a:lnTo>
                      <a:pt x="372" y="477"/>
                    </a:lnTo>
                    <a:lnTo>
                      <a:pt x="373" y="475"/>
                    </a:lnTo>
                    <a:lnTo>
                      <a:pt x="373" y="474"/>
                    </a:lnTo>
                    <a:lnTo>
                      <a:pt x="374" y="472"/>
                    </a:lnTo>
                    <a:lnTo>
                      <a:pt x="375" y="471"/>
                    </a:lnTo>
                    <a:lnTo>
                      <a:pt x="375" y="469"/>
                    </a:lnTo>
                    <a:lnTo>
                      <a:pt x="376" y="469"/>
                    </a:lnTo>
                    <a:lnTo>
                      <a:pt x="377" y="467"/>
                    </a:lnTo>
                    <a:lnTo>
                      <a:pt x="377" y="466"/>
                    </a:lnTo>
                    <a:lnTo>
                      <a:pt x="379" y="464"/>
                    </a:lnTo>
                    <a:lnTo>
                      <a:pt x="380" y="462"/>
                    </a:lnTo>
                    <a:lnTo>
                      <a:pt x="381" y="461"/>
                    </a:lnTo>
                    <a:lnTo>
                      <a:pt x="381" y="459"/>
                    </a:lnTo>
                    <a:lnTo>
                      <a:pt x="382" y="459"/>
                    </a:lnTo>
                    <a:lnTo>
                      <a:pt x="383" y="457"/>
                    </a:lnTo>
                    <a:lnTo>
                      <a:pt x="383" y="456"/>
                    </a:lnTo>
                    <a:lnTo>
                      <a:pt x="384" y="454"/>
                    </a:lnTo>
                    <a:lnTo>
                      <a:pt x="385" y="452"/>
                    </a:lnTo>
                    <a:lnTo>
                      <a:pt x="386" y="451"/>
                    </a:lnTo>
                    <a:lnTo>
                      <a:pt x="386" y="449"/>
                    </a:lnTo>
                    <a:lnTo>
                      <a:pt x="388" y="448"/>
                    </a:lnTo>
                    <a:lnTo>
                      <a:pt x="389" y="446"/>
                    </a:lnTo>
                    <a:lnTo>
                      <a:pt x="389" y="444"/>
                    </a:lnTo>
                    <a:lnTo>
                      <a:pt x="390" y="443"/>
                    </a:lnTo>
                    <a:lnTo>
                      <a:pt x="391" y="443"/>
                    </a:lnTo>
                    <a:lnTo>
                      <a:pt x="392" y="441"/>
                    </a:lnTo>
                    <a:lnTo>
                      <a:pt x="392" y="439"/>
                    </a:lnTo>
                    <a:lnTo>
                      <a:pt x="393" y="438"/>
                    </a:lnTo>
                    <a:lnTo>
                      <a:pt x="394" y="436"/>
                    </a:lnTo>
                    <a:lnTo>
                      <a:pt x="394" y="434"/>
                    </a:lnTo>
                    <a:lnTo>
                      <a:pt x="395" y="433"/>
                    </a:lnTo>
                    <a:lnTo>
                      <a:pt x="397" y="431"/>
                    </a:lnTo>
                    <a:lnTo>
                      <a:pt x="398" y="430"/>
                    </a:lnTo>
                    <a:lnTo>
                      <a:pt x="398" y="428"/>
                    </a:lnTo>
                    <a:lnTo>
                      <a:pt x="399" y="426"/>
                    </a:lnTo>
                    <a:lnTo>
                      <a:pt x="400" y="425"/>
                    </a:lnTo>
                    <a:lnTo>
                      <a:pt x="401" y="423"/>
                    </a:lnTo>
                    <a:lnTo>
                      <a:pt x="401" y="421"/>
                    </a:lnTo>
                    <a:lnTo>
                      <a:pt x="402" y="420"/>
                    </a:lnTo>
                    <a:lnTo>
                      <a:pt x="403" y="418"/>
                    </a:lnTo>
                    <a:lnTo>
                      <a:pt x="403" y="416"/>
                    </a:lnTo>
                    <a:lnTo>
                      <a:pt x="404" y="415"/>
                    </a:lnTo>
                    <a:lnTo>
                      <a:pt x="406" y="413"/>
                    </a:lnTo>
                    <a:lnTo>
                      <a:pt x="407" y="413"/>
                    </a:lnTo>
                    <a:lnTo>
                      <a:pt x="407" y="412"/>
                    </a:lnTo>
                    <a:lnTo>
                      <a:pt x="408" y="410"/>
                    </a:lnTo>
                    <a:lnTo>
                      <a:pt x="409" y="408"/>
                    </a:lnTo>
                    <a:lnTo>
                      <a:pt x="410" y="407"/>
                    </a:lnTo>
                    <a:lnTo>
                      <a:pt x="410" y="405"/>
                    </a:lnTo>
                    <a:lnTo>
                      <a:pt x="411" y="403"/>
                    </a:lnTo>
                    <a:lnTo>
                      <a:pt x="412" y="402"/>
                    </a:lnTo>
                    <a:lnTo>
                      <a:pt x="412" y="400"/>
                    </a:lnTo>
                    <a:lnTo>
                      <a:pt x="413" y="398"/>
                    </a:lnTo>
                    <a:lnTo>
                      <a:pt x="415" y="397"/>
                    </a:lnTo>
                    <a:lnTo>
                      <a:pt x="416" y="393"/>
                    </a:lnTo>
                    <a:lnTo>
                      <a:pt x="416" y="392"/>
                    </a:lnTo>
                    <a:lnTo>
                      <a:pt x="417" y="390"/>
                    </a:lnTo>
                    <a:lnTo>
                      <a:pt x="418" y="389"/>
                    </a:lnTo>
                    <a:lnTo>
                      <a:pt x="418" y="387"/>
                    </a:lnTo>
                    <a:lnTo>
                      <a:pt x="419" y="385"/>
                    </a:lnTo>
                    <a:lnTo>
                      <a:pt x="420" y="384"/>
                    </a:lnTo>
                    <a:lnTo>
                      <a:pt x="421" y="382"/>
                    </a:lnTo>
                    <a:lnTo>
                      <a:pt x="421" y="380"/>
                    </a:lnTo>
                    <a:lnTo>
                      <a:pt x="422" y="379"/>
                    </a:lnTo>
                    <a:lnTo>
                      <a:pt x="424" y="377"/>
                    </a:lnTo>
                    <a:lnTo>
                      <a:pt x="424" y="375"/>
                    </a:lnTo>
                    <a:lnTo>
                      <a:pt x="425" y="374"/>
                    </a:lnTo>
                    <a:lnTo>
                      <a:pt x="426" y="372"/>
                    </a:lnTo>
                    <a:lnTo>
                      <a:pt x="426" y="371"/>
                    </a:lnTo>
                    <a:lnTo>
                      <a:pt x="427" y="369"/>
                    </a:lnTo>
                    <a:lnTo>
                      <a:pt x="428" y="367"/>
                    </a:lnTo>
                    <a:lnTo>
                      <a:pt x="429" y="366"/>
                    </a:lnTo>
                    <a:lnTo>
                      <a:pt x="429" y="364"/>
                    </a:lnTo>
                    <a:lnTo>
                      <a:pt x="430" y="362"/>
                    </a:lnTo>
                    <a:lnTo>
                      <a:pt x="431" y="359"/>
                    </a:lnTo>
                    <a:lnTo>
                      <a:pt x="431" y="357"/>
                    </a:lnTo>
                    <a:lnTo>
                      <a:pt x="433" y="356"/>
                    </a:lnTo>
                    <a:lnTo>
                      <a:pt x="434" y="354"/>
                    </a:lnTo>
                    <a:lnTo>
                      <a:pt x="435" y="352"/>
                    </a:lnTo>
                    <a:lnTo>
                      <a:pt x="435" y="351"/>
                    </a:lnTo>
                    <a:lnTo>
                      <a:pt x="436" y="349"/>
                    </a:lnTo>
                    <a:lnTo>
                      <a:pt x="437" y="348"/>
                    </a:lnTo>
                    <a:lnTo>
                      <a:pt x="437" y="346"/>
                    </a:lnTo>
                    <a:lnTo>
                      <a:pt x="438" y="344"/>
                    </a:lnTo>
                    <a:lnTo>
                      <a:pt x="439" y="343"/>
                    </a:lnTo>
                    <a:lnTo>
                      <a:pt x="440" y="339"/>
                    </a:lnTo>
                    <a:lnTo>
                      <a:pt x="440" y="338"/>
                    </a:lnTo>
                    <a:lnTo>
                      <a:pt x="442" y="336"/>
                    </a:lnTo>
                    <a:lnTo>
                      <a:pt x="443" y="334"/>
                    </a:lnTo>
                    <a:lnTo>
                      <a:pt x="443" y="333"/>
                    </a:lnTo>
                    <a:lnTo>
                      <a:pt x="444" y="331"/>
                    </a:lnTo>
                    <a:lnTo>
                      <a:pt x="445" y="330"/>
                    </a:lnTo>
                    <a:lnTo>
                      <a:pt x="446" y="328"/>
                    </a:lnTo>
                    <a:lnTo>
                      <a:pt x="446" y="326"/>
                    </a:lnTo>
                    <a:lnTo>
                      <a:pt x="447" y="323"/>
                    </a:lnTo>
                    <a:lnTo>
                      <a:pt x="448" y="321"/>
                    </a:lnTo>
                    <a:lnTo>
                      <a:pt x="450" y="320"/>
                    </a:lnTo>
                    <a:lnTo>
                      <a:pt x="450" y="318"/>
                    </a:lnTo>
                    <a:lnTo>
                      <a:pt x="451" y="316"/>
                    </a:lnTo>
                    <a:lnTo>
                      <a:pt x="452" y="315"/>
                    </a:lnTo>
                    <a:lnTo>
                      <a:pt x="452" y="313"/>
                    </a:lnTo>
                    <a:lnTo>
                      <a:pt x="453" y="310"/>
                    </a:lnTo>
                    <a:lnTo>
                      <a:pt x="454" y="308"/>
                    </a:lnTo>
                    <a:lnTo>
                      <a:pt x="455" y="307"/>
                    </a:lnTo>
                    <a:lnTo>
                      <a:pt x="455" y="305"/>
                    </a:lnTo>
                    <a:lnTo>
                      <a:pt x="456" y="303"/>
                    </a:lnTo>
                    <a:lnTo>
                      <a:pt x="457" y="302"/>
                    </a:lnTo>
                    <a:lnTo>
                      <a:pt x="459" y="300"/>
                    </a:lnTo>
                    <a:lnTo>
                      <a:pt x="459" y="297"/>
                    </a:lnTo>
                    <a:lnTo>
                      <a:pt x="460" y="295"/>
                    </a:lnTo>
                    <a:lnTo>
                      <a:pt x="461" y="293"/>
                    </a:lnTo>
                    <a:lnTo>
                      <a:pt x="462" y="292"/>
                    </a:lnTo>
                    <a:lnTo>
                      <a:pt x="462" y="290"/>
                    </a:lnTo>
                    <a:lnTo>
                      <a:pt x="463" y="287"/>
                    </a:lnTo>
                    <a:lnTo>
                      <a:pt x="464" y="285"/>
                    </a:lnTo>
                    <a:lnTo>
                      <a:pt x="464" y="284"/>
                    </a:lnTo>
                    <a:lnTo>
                      <a:pt x="465" y="282"/>
                    </a:lnTo>
                    <a:lnTo>
                      <a:pt x="466" y="280"/>
                    </a:lnTo>
                    <a:lnTo>
                      <a:pt x="468" y="279"/>
                    </a:lnTo>
                    <a:lnTo>
                      <a:pt x="468" y="275"/>
                    </a:lnTo>
                    <a:lnTo>
                      <a:pt x="469" y="274"/>
                    </a:lnTo>
                    <a:lnTo>
                      <a:pt x="470" y="272"/>
                    </a:lnTo>
                    <a:lnTo>
                      <a:pt x="471" y="271"/>
                    </a:lnTo>
                    <a:lnTo>
                      <a:pt x="471" y="269"/>
                    </a:lnTo>
                    <a:lnTo>
                      <a:pt x="472" y="266"/>
                    </a:lnTo>
                    <a:lnTo>
                      <a:pt x="473" y="264"/>
                    </a:lnTo>
                    <a:lnTo>
                      <a:pt x="474" y="262"/>
                    </a:lnTo>
                    <a:lnTo>
                      <a:pt x="474" y="261"/>
                    </a:lnTo>
                    <a:lnTo>
                      <a:pt x="475" y="257"/>
                    </a:lnTo>
                    <a:lnTo>
                      <a:pt x="477" y="256"/>
                    </a:lnTo>
                    <a:lnTo>
                      <a:pt x="477" y="254"/>
                    </a:lnTo>
                    <a:lnTo>
                      <a:pt x="478" y="252"/>
                    </a:lnTo>
                    <a:lnTo>
                      <a:pt x="479" y="249"/>
                    </a:lnTo>
                    <a:lnTo>
                      <a:pt x="480" y="248"/>
                    </a:lnTo>
                    <a:lnTo>
                      <a:pt x="480" y="246"/>
                    </a:lnTo>
                    <a:lnTo>
                      <a:pt x="481" y="244"/>
                    </a:lnTo>
                    <a:lnTo>
                      <a:pt x="482" y="241"/>
                    </a:lnTo>
                    <a:lnTo>
                      <a:pt x="483" y="239"/>
                    </a:lnTo>
                    <a:lnTo>
                      <a:pt x="483" y="238"/>
                    </a:lnTo>
                    <a:lnTo>
                      <a:pt x="484" y="236"/>
                    </a:lnTo>
                    <a:lnTo>
                      <a:pt x="486" y="233"/>
                    </a:lnTo>
                    <a:lnTo>
                      <a:pt x="486" y="231"/>
                    </a:lnTo>
                    <a:lnTo>
                      <a:pt x="487" y="230"/>
                    </a:lnTo>
                    <a:lnTo>
                      <a:pt x="488" y="228"/>
                    </a:lnTo>
                    <a:lnTo>
                      <a:pt x="489" y="225"/>
                    </a:lnTo>
                    <a:lnTo>
                      <a:pt x="489" y="223"/>
                    </a:lnTo>
                    <a:lnTo>
                      <a:pt x="490" y="221"/>
                    </a:lnTo>
                    <a:lnTo>
                      <a:pt x="491" y="220"/>
                    </a:lnTo>
                    <a:lnTo>
                      <a:pt x="491" y="216"/>
                    </a:lnTo>
                    <a:lnTo>
                      <a:pt x="492" y="215"/>
                    </a:lnTo>
                    <a:lnTo>
                      <a:pt x="493" y="213"/>
                    </a:lnTo>
                    <a:lnTo>
                      <a:pt x="495" y="210"/>
                    </a:lnTo>
                    <a:lnTo>
                      <a:pt x="495" y="208"/>
                    </a:lnTo>
                    <a:lnTo>
                      <a:pt x="496" y="207"/>
                    </a:lnTo>
                    <a:lnTo>
                      <a:pt x="497" y="205"/>
                    </a:lnTo>
                    <a:lnTo>
                      <a:pt x="497" y="202"/>
                    </a:lnTo>
                    <a:lnTo>
                      <a:pt x="498" y="200"/>
                    </a:lnTo>
                    <a:lnTo>
                      <a:pt x="499" y="198"/>
                    </a:lnTo>
                    <a:lnTo>
                      <a:pt x="499" y="195"/>
                    </a:lnTo>
                    <a:lnTo>
                      <a:pt x="500" y="193"/>
                    </a:lnTo>
                    <a:lnTo>
                      <a:pt x="501" y="192"/>
                    </a:lnTo>
                    <a:lnTo>
                      <a:pt x="502" y="189"/>
                    </a:lnTo>
                    <a:lnTo>
                      <a:pt x="502" y="187"/>
                    </a:lnTo>
                    <a:lnTo>
                      <a:pt x="504" y="185"/>
                    </a:lnTo>
                    <a:lnTo>
                      <a:pt x="505" y="184"/>
                    </a:lnTo>
                    <a:lnTo>
                      <a:pt x="505" y="180"/>
                    </a:lnTo>
                    <a:lnTo>
                      <a:pt x="506" y="179"/>
                    </a:lnTo>
                    <a:lnTo>
                      <a:pt x="507" y="177"/>
                    </a:lnTo>
                    <a:lnTo>
                      <a:pt x="508" y="174"/>
                    </a:lnTo>
                    <a:lnTo>
                      <a:pt x="508" y="172"/>
                    </a:lnTo>
                    <a:lnTo>
                      <a:pt x="509" y="170"/>
                    </a:lnTo>
                    <a:lnTo>
                      <a:pt x="510" y="167"/>
                    </a:lnTo>
                    <a:lnTo>
                      <a:pt x="510" y="166"/>
                    </a:lnTo>
                    <a:lnTo>
                      <a:pt x="511" y="162"/>
                    </a:lnTo>
                    <a:lnTo>
                      <a:pt x="513" y="161"/>
                    </a:lnTo>
                    <a:lnTo>
                      <a:pt x="514" y="159"/>
                    </a:lnTo>
                    <a:lnTo>
                      <a:pt x="514" y="156"/>
                    </a:lnTo>
                    <a:lnTo>
                      <a:pt x="515" y="154"/>
                    </a:lnTo>
                    <a:lnTo>
                      <a:pt x="516" y="152"/>
                    </a:lnTo>
                    <a:lnTo>
                      <a:pt x="516" y="149"/>
                    </a:lnTo>
                    <a:lnTo>
                      <a:pt x="517" y="148"/>
                    </a:lnTo>
                    <a:lnTo>
                      <a:pt x="518" y="146"/>
                    </a:lnTo>
                    <a:lnTo>
                      <a:pt x="519" y="143"/>
                    </a:lnTo>
                    <a:lnTo>
                      <a:pt x="519" y="141"/>
                    </a:lnTo>
                    <a:lnTo>
                      <a:pt x="521" y="138"/>
                    </a:lnTo>
                    <a:lnTo>
                      <a:pt x="522" y="136"/>
                    </a:lnTo>
                    <a:lnTo>
                      <a:pt x="523" y="134"/>
                    </a:lnTo>
                    <a:lnTo>
                      <a:pt x="523" y="131"/>
                    </a:lnTo>
                    <a:lnTo>
                      <a:pt x="524" y="130"/>
                    </a:lnTo>
                    <a:lnTo>
                      <a:pt x="525" y="126"/>
                    </a:lnTo>
                    <a:lnTo>
                      <a:pt x="525" y="125"/>
                    </a:lnTo>
                    <a:lnTo>
                      <a:pt x="526" y="123"/>
                    </a:lnTo>
                    <a:lnTo>
                      <a:pt x="527" y="120"/>
                    </a:lnTo>
                    <a:lnTo>
                      <a:pt x="528" y="118"/>
                    </a:lnTo>
                    <a:lnTo>
                      <a:pt x="528" y="115"/>
                    </a:lnTo>
                    <a:lnTo>
                      <a:pt x="530" y="113"/>
                    </a:lnTo>
                    <a:lnTo>
                      <a:pt x="531" y="111"/>
                    </a:lnTo>
                    <a:lnTo>
                      <a:pt x="532" y="108"/>
                    </a:lnTo>
                    <a:lnTo>
                      <a:pt x="532" y="107"/>
                    </a:lnTo>
                    <a:lnTo>
                      <a:pt x="533" y="103"/>
                    </a:lnTo>
                    <a:lnTo>
                      <a:pt x="534" y="102"/>
                    </a:lnTo>
                    <a:lnTo>
                      <a:pt x="535" y="100"/>
                    </a:lnTo>
                    <a:lnTo>
                      <a:pt x="535" y="97"/>
                    </a:lnTo>
                    <a:lnTo>
                      <a:pt x="536" y="95"/>
                    </a:lnTo>
                    <a:lnTo>
                      <a:pt x="537" y="92"/>
                    </a:lnTo>
                    <a:lnTo>
                      <a:pt x="537" y="90"/>
                    </a:lnTo>
                    <a:lnTo>
                      <a:pt x="539" y="87"/>
                    </a:lnTo>
                    <a:lnTo>
                      <a:pt x="540" y="85"/>
                    </a:lnTo>
                    <a:lnTo>
                      <a:pt x="541" y="82"/>
                    </a:lnTo>
                    <a:lnTo>
                      <a:pt x="541" y="80"/>
                    </a:lnTo>
                    <a:lnTo>
                      <a:pt x="542" y="79"/>
                    </a:lnTo>
                    <a:lnTo>
                      <a:pt x="543" y="75"/>
                    </a:lnTo>
                    <a:lnTo>
                      <a:pt x="544" y="74"/>
                    </a:lnTo>
                    <a:lnTo>
                      <a:pt x="544" y="70"/>
                    </a:lnTo>
                    <a:lnTo>
                      <a:pt x="545" y="69"/>
                    </a:lnTo>
                    <a:lnTo>
                      <a:pt x="546" y="66"/>
                    </a:lnTo>
                    <a:lnTo>
                      <a:pt x="548" y="64"/>
                    </a:lnTo>
                    <a:lnTo>
                      <a:pt x="548" y="61"/>
                    </a:lnTo>
                    <a:lnTo>
                      <a:pt x="549" y="59"/>
                    </a:lnTo>
                    <a:lnTo>
                      <a:pt x="550" y="56"/>
                    </a:lnTo>
                    <a:lnTo>
                      <a:pt x="550" y="54"/>
                    </a:lnTo>
                    <a:lnTo>
                      <a:pt x="551" y="52"/>
                    </a:lnTo>
                    <a:lnTo>
                      <a:pt x="552" y="49"/>
                    </a:lnTo>
                    <a:lnTo>
                      <a:pt x="553" y="48"/>
                    </a:lnTo>
                    <a:lnTo>
                      <a:pt x="553" y="44"/>
                    </a:lnTo>
                    <a:lnTo>
                      <a:pt x="554" y="43"/>
                    </a:lnTo>
                    <a:lnTo>
                      <a:pt x="555" y="39"/>
                    </a:lnTo>
                    <a:lnTo>
                      <a:pt x="557" y="38"/>
                    </a:lnTo>
                    <a:lnTo>
                      <a:pt x="557" y="34"/>
                    </a:lnTo>
                    <a:lnTo>
                      <a:pt x="558" y="33"/>
                    </a:lnTo>
                    <a:lnTo>
                      <a:pt x="559" y="29"/>
                    </a:lnTo>
                    <a:lnTo>
                      <a:pt x="559" y="28"/>
                    </a:lnTo>
                    <a:lnTo>
                      <a:pt x="560" y="25"/>
                    </a:lnTo>
                    <a:lnTo>
                      <a:pt x="561" y="23"/>
                    </a:lnTo>
                    <a:lnTo>
                      <a:pt x="562" y="20"/>
                    </a:lnTo>
                    <a:lnTo>
                      <a:pt x="562" y="18"/>
                    </a:lnTo>
                    <a:lnTo>
                      <a:pt x="563" y="15"/>
                    </a:lnTo>
                    <a:lnTo>
                      <a:pt x="564" y="13"/>
                    </a:lnTo>
                    <a:lnTo>
                      <a:pt x="564" y="10"/>
                    </a:lnTo>
                    <a:lnTo>
                      <a:pt x="566" y="8"/>
                    </a:lnTo>
                    <a:lnTo>
                      <a:pt x="567" y="5"/>
                    </a:lnTo>
                    <a:lnTo>
                      <a:pt x="568" y="3"/>
                    </a:lnTo>
                    <a:lnTo>
                      <a:pt x="5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1" name="Freeform 29"/>
              <p:cNvSpPr>
                <a:spLocks/>
              </p:cNvSpPr>
              <p:nvPr/>
            </p:nvSpPr>
            <p:spPr bwMode="auto">
              <a:xfrm>
                <a:off x="7567" y="12717"/>
                <a:ext cx="95" cy="818"/>
              </a:xfrm>
              <a:custGeom>
                <a:avLst/>
                <a:gdLst/>
                <a:ahLst/>
                <a:cxnLst>
                  <a:cxn ang="0">
                    <a:pos x="8" y="1611"/>
                  </a:cxn>
                  <a:cxn ang="0">
                    <a:pos x="17" y="1584"/>
                  </a:cxn>
                  <a:cxn ang="0">
                    <a:pos x="26" y="1554"/>
                  </a:cxn>
                  <a:cxn ang="0">
                    <a:pos x="35" y="1526"/>
                  </a:cxn>
                  <a:cxn ang="0">
                    <a:pos x="44" y="1497"/>
                  </a:cxn>
                  <a:cxn ang="0">
                    <a:pos x="53" y="1467"/>
                  </a:cxn>
                  <a:cxn ang="0">
                    <a:pos x="62" y="1436"/>
                  </a:cxn>
                  <a:cxn ang="0">
                    <a:pos x="71" y="1406"/>
                  </a:cxn>
                  <a:cxn ang="0">
                    <a:pos x="80" y="1375"/>
                  </a:cxn>
                  <a:cxn ang="0">
                    <a:pos x="89" y="1344"/>
                  </a:cxn>
                  <a:cxn ang="0">
                    <a:pos x="98" y="1315"/>
                  </a:cxn>
                  <a:cxn ang="0">
                    <a:pos x="107" y="1283"/>
                  </a:cxn>
                  <a:cxn ang="0">
                    <a:pos x="116" y="1252"/>
                  </a:cxn>
                  <a:cxn ang="0">
                    <a:pos x="124" y="1221"/>
                  </a:cxn>
                  <a:cxn ang="0">
                    <a:pos x="133" y="1188"/>
                  </a:cxn>
                  <a:cxn ang="0">
                    <a:pos x="142" y="1157"/>
                  </a:cxn>
                  <a:cxn ang="0">
                    <a:pos x="151" y="1124"/>
                  </a:cxn>
                  <a:cxn ang="0">
                    <a:pos x="160" y="1093"/>
                  </a:cxn>
                  <a:cxn ang="0">
                    <a:pos x="169" y="1060"/>
                  </a:cxn>
                  <a:cxn ang="0">
                    <a:pos x="178" y="1029"/>
                  </a:cxn>
                  <a:cxn ang="0">
                    <a:pos x="187" y="997"/>
                  </a:cxn>
                  <a:cxn ang="0">
                    <a:pos x="196" y="964"/>
                  </a:cxn>
                  <a:cxn ang="0">
                    <a:pos x="205" y="933"/>
                  </a:cxn>
                  <a:cxn ang="0">
                    <a:pos x="214" y="900"/>
                  </a:cxn>
                  <a:cxn ang="0">
                    <a:pos x="223" y="869"/>
                  </a:cxn>
                  <a:cxn ang="0">
                    <a:pos x="232" y="837"/>
                  </a:cxn>
                  <a:cxn ang="0">
                    <a:pos x="241" y="805"/>
                  </a:cxn>
                  <a:cxn ang="0">
                    <a:pos x="250" y="774"/>
                  </a:cxn>
                  <a:cxn ang="0">
                    <a:pos x="259" y="742"/>
                  </a:cxn>
                  <a:cxn ang="0">
                    <a:pos x="268" y="711"/>
                  </a:cxn>
                  <a:cxn ang="0">
                    <a:pos x="276" y="682"/>
                  </a:cxn>
                  <a:cxn ang="0">
                    <a:pos x="285" y="651"/>
                  </a:cxn>
                  <a:cxn ang="0">
                    <a:pos x="294" y="621"/>
                  </a:cxn>
                  <a:cxn ang="0">
                    <a:pos x="303" y="592"/>
                  </a:cxn>
                  <a:cxn ang="0">
                    <a:pos x="312" y="564"/>
                  </a:cxn>
                  <a:cxn ang="0">
                    <a:pos x="321" y="534"/>
                  </a:cxn>
                  <a:cxn ang="0">
                    <a:pos x="330" y="506"/>
                  </a:cxn>
                  <a:cxn ang="0">
                    <a:pos x="339" y="478"/>
                  </a:cxn>
                  <a:cxn ang="0">
                    <a:pos x="348" y="452"/>
                  </a:cxn>
                  <a:cxn ang="0">
                    <a:pos x="357" y="424"/>
                  </a:cxn>
                  <a:cxn ang="0">
                    <a:pos x="366" y="398"/>
                  </a:cxn>
                  <a:cxn ang="0">
                    <a:pos x="375" y="372"/>
                  </a:cxn>
                  <a:cxn ang="0">
                    <a:pos x="384" y="347"/>
                  </a:cxn>
                  <a:cxn ang="0">
                    <a:pos x="392" y="323"/>
                  </a:cxn>
                  <a:cxn ang="0">
                    <a:pos x="401" y="300"/>
                  </a:cxn>
                  <a:cxn ang="0">
                    <a:pos x="410" y="275"/>
                  </a:cxn>
                  <a:cxn ang="0">
                    <a:pos x="419" y="254"/>
                  </a:cxn>
                  <a:cxn ang="0">
                    <a:pos x="428" y="231"/>
                  </a:cxn>
                  <a:cxn ang="0">
                    <a:pos x="437" y="211"/>
                  </a:cxn>
                  <a:cxn ang="0">
                    <a:pos x="446" y="190"/>
                  </a:cxn>
                  <a:cxn ang="0">
                    <a:pos x="455" y="172"/>
                  </a:cxn>
                  <a:cxn ang="0">
                    <a:pos x="464" y="152"/>
                  </a:cxn>
                  <a:cxn ang="0">
                    <a:pos x="473" y="134"/>
                  </a:cxn>
                  <a:cxn ang="0">
                    <a:pos x="482" y="118"/>
                  </a:cxn>
                  <a:cxn ang="0">
                    <a:pos x="491" y="101"/>
                  </a:cxn>
                  <a:cxn ang="0">
                    <a:pos x="500" y="87"/>
                  </a:cxn>
                  <a:cxn ang="0">
                    <a:pos x="509" y="72"/>
                  </a:cxn>
                  <a:cxn ang="0">
                    <a:pos x="518" y="57"/>
                  </a:cxn>
                  <a:cxn ang="0">
                    <a:pos x="527" y="46"/>
                  </a:cxn>
                  <a:cxn ang="0">
                    <a:pos x="536" y="34"/>
                  </a:cxn>
                  <a:cxn ang="0">
                    <a:pos x="544" y="23"/>
                  </a:cxn>
                  <a:cxn ang="0">
                    <a:pos x="553" y="14"/>
                  </a:cxn>
                  <a:cxn ang="0">
                    <a:pos x="562" y="5"/>
                  </a:cxn>
                </a:cxnLst>
                <a:rect l="0" t="0" r="r" b="b"/>
                <a:pathLst>
                  <a:path w="568" h="1636">
                    <a:moveTo>
                      <a:pt x="0" y="1636"/>
                    </a:moveTo>
                    <a:lnTo>
                      <a:pt x="1" y="1634"/>
                    </a:lnTo>
                    <a:lnTo>
                      <a:pt x="2" y="1631"/>
                    </a:lnTo>
                    <a:lnTo>
                      <a:pt x="2" y="1629"/>
                    </a:lnTo>
                    <a:lnTo>
                      <a:pt x="3" y="1626"/>
                    </a:lnTo>
                    <a:lnTo>
                      <a:pt x="4" y="1623"/>
                    </a:lnTo>
                    <a:lnTo>
                      <a:pt x="5" y="1621"/>
                    </a:lnTo>
                    <a:lnTo>
                      <a:pt x="5" y="1618"/>
                    </a:lnTo>
                    <a:lnTo>
                      <a:pt x="7" y="1616"/>
                    </a:lnTo>
                    <a:lnTo>
                      <a:pt x="8" y="1613"/>
                    </a:lnTo>
                    <a:lnTo>
                      <a:pt x="8" y="1611"/>
                    </a:lnTo>
                    <a:lnTo>
                      <a:pt x="9" y="1608"/>
                    </a:lnTo>
                    <a:lnTo>
                      <a:pt x="10" y="1606"/>
                    </a:lnTo>
                    <a:lnTo>
                      <a:pt x="10" y="1603"/>
                    </a:lnTo>
                    <a:lnTo>
                      <a:pt x="11" y="1602"/>
                    </a:lnTo>
                    <a:lnTo>
                      <a:pt x="12" y="1598"/>
                    </a:lnTo>
                    <a:lnTo>
                      <a:pt x="13" y="1595"/>
                    </a:lnTo>
                    <a:lnTo>
                      <a:pt x="13" y="1593"/>
                    </a:lnTo>
                    <a:lnTo>
                      <a:pt x="14" y="1590"/>
                    </a:lnTo>
                    <a:lnTo>
                      <a:pt x="16" y="1588"/>
                    </a:lnTo>
                    <a:lnTo>
                      <a:pt x="16" y="1585"/>
                    </a:lnTo>
                    <a:lnTo>
                      <a:pt x="17" y="1584"/>
                    </a:lnTo>
                    <a:lnTo>
                      <a:pt x="18" y="1580"/>
                    </a:lnTo>
                    <a:lnTo>
                      <a:pt x="19" y="1579"/>
                    </a:lnTo>
                    <a:lnTo>
                      <a:pt x="19" y="1575"/>
                    </a:lnTo>
                    <a:lnTo>
                      <a:pt x="20" y="1572"/>
                    </a:lnTo>
                    <a:lnTo>
                      <a:pt x="21" y="1570"/>
                    </a:lnTo>
                    <a:lnTo>
                      <a:pt x="21" y="1567"/>
                    </a:lnTo>
                    <a:lnTo>
                      <a:pt x="22" y="1565"/>
                    </a:lnTo>
                    <a:lnTo>
                      <a:pt x="24" y="1562"/>
                    </a:lnTo>
                    <a:lnTo>
                      <a:pt x="25" y="1559"/>
                    </a:lnTo>
                    <a:lnTo>
                      <a:pt x="25" y="1557"/>
                    </a:lnTo>
                    <a:lnTo>
                      <a:pt x="26" y="1554"/>
                    </a:lnTo>
                    <a:lnTo>
                      <a:pt x="27" y="1552"/>
                    </a:lnTo>
                    <a:lnTo>
                      <a:pt x="28" y="1549"/>
                    </a:lnTo>
                    <a:lnTo>
                      <a:pt x="28" y="1547"/>
                    </a:lnTo>
                    <a:lnTo>
                      <a:pt x="29" y="1544"/>
                    </a:lnTo>
                    <a:lnTo>
                      <a:pt x="30" y="1541"/>
                    </a:lnTo>
                    <a:lnTo>
                      <a:pt x="30" y="1539"/>
                    </a:lnTo>
                    <a:lnTo>
                      <a:pt x="31" y="1536"/>
                    </a:lnTo>
                    <a:lnTo>
                      <a:pt x="33" y="1533"/>
                    </a:lnTo>
                    <a:lnTo>
                      <a:pt x="34" y="1531"/>
                    </a:lnTo>
                    <a:lnTo>
                      <a:pt x="34" y="1528"/>
                    </a:lnTo>
                    <a:lnTo>
                      <a:pt x="35" y="1526"/>
                    </a:lnTo>
                    <a:lnTo>
                      <a:pt x="36" y="1523"/>
                    </a:lnTo>
                    <a:lnTo>
                      <a:pt x="37" y="1520"/>
                    </a:lnTo>
                    <a:lnTo>
                      <a:pt x="37" y="1518"/>
                    </a:lnTo>
                    <a:lnTo>
                      <a:pt x="38" y="1515"/>
                    </a:lnTo>
                    <a:lnTo>
                      <a:pt x="39" y="1513"/>
                    </a:lnTo>
                    <a:lnTo>
                      <a:pt x="40" y="1510"/>
                    </a:lnTo>
                    <a:lnTo>
                      <a:pt x="40" y="1506"/>
                    </a:lnTo>
                    <a:lnTo>
                      <a:pt x="42" y="1505"/>
                    </a:lnTo>
                    <a:lnTo>
                      <a:pt x="43" y="1502"/>
                    </a:lnTo>
                    <a:lnTo>
                      <a:pt x="43" y="1498"/>
                    </a:lnTo>
                    <a:lnTo>
                      <a:pt x="44" y="1497"/>
                    </a:lnTo>
                    <a:lnTo>
                      <a:pt x="45" y="1493"/>
                    </a:lnTo>
                    <a:lnTo>
                      <a:pt x="46" y="1490"/>
                    </a:lnTo>
                    <a:lnTo>
                      <a:pt x="46" y="1488"/>
                    </a:lnTo>
                    <a:lnTo>
                      <a:pt x="47" y="1485"/>
                    </a:lnTo>
                    <a:lnTo>
                      <a:pt x="48" y="1483"/>
                    </a:lnTo>
                    <a:lnTo>
                      <a:pt x="49" y="1480"/>
                    </a:lnTo>
                    <a:lnTo>
                      <a:pt x="49" y="1477"/>
                    </a:lnTo>
                    <a:lnTo>
                      <a:pt x="51" y="1475"/>
                    </a:lnTo>
                    <a:lnTo>
                      <a:pt x="52" y="1472"/>
                    </a:lnTo>
                    <a:lnTo>
                      <a:pt x="53" y="1469"/>
                    </a:lnTo>
                    <a:lnTo>
                      <a:pt x="53" y="1467"/>
                    </a:lnTo>
                    <a:lnTo>
                      <a:pt x="54" y="1464"/>
                    </a:lnTo>
                    <a:lnTo>
                      <a:pt x="55" y="1461"/>
                    </a:lnTo>
                    <a:lnTo>
                      <a:pt x="55" y="1459"/>
                    </a:lnTo>
                    <a:lnTo>
                      <a:pt x="56" y="1456"/>
                    </a:lnTo>
                    <a:lnTo>
                      <a:pt x="57" y="1452"/>
                    </a:lnTo>
                    <a:lnTo>
                      <a:pt x="58" y="1451"/>
                    </a:lnTo>
                    <a:lnTo>
                      <a:pt x="58" y="1447"/>
                    </a:lnTo>
                    <a:lnTo>
                      <a:pt x="60" y="1444"/>
                    </a:lnTo>
                    <a:lnTo>
                      <a:pt x="61" y="1443"/>
                    </a:lnTo>
                    <a:lnTo>
                      <a:pt x="62" y="1439"/>
                    </a:lnTo>
                    <a:lnTo>
                      <a:pt x="62" y="1436"/>
                    </a:lnTo>
                    <a:lnTo>
                      <a:pt x="63" y="1434"/>
                    </a:lnTo>
                    <a:lnTo>
                      <a:pt x="64" y="1431"/>
                    </a:lnTo>
                    <a:lnTo>
                      <a:pt x="64" y="1428"/>
                    </a:lnTo>
                    <a:lnTo>
                      <a:pt x="65" y="1426"/>
                    </a:lnTo>
                    <a:lnTo>
                      <a:pt x="66" y="1423"/>
                    </a:lnTo>
                    <a:lnTo>
                      <a:pt x="67" y="1420"/>
                    </a:lnTo>
                    <a:lnTo>
                      <a:pt x="67" y="1416"/>
                    </a:lnTo>
                    <a:lnTo>
                      <a:pt x="69" y="1415"/>
                    </a:lnTo>
                    <a:lnTo>
                      <a:pt x="70" y="1411"/>
                    </a:lnTo>
                    <a:lnTo>
                      <a:pt x="70" y="1408"/>
                    </a:lnTo>
                    <a:lnTo>
                      <a:pt x="71" y="1406"/>
                    </a:lnTo>
                    <a:lnTo>
                      <a:pt x="72" y="1403"/>
                    </a:lnTo>
                    <a:lnTo>
                      <a:pt x="73" y="1400"/>
                    </a:lnTo>
                    <a:lnTo>
                      <a:pt x="73" y="1398"/>
                    </a:lnTo>
                    <a:lnTo>
                      <a:pt x="74" y="1395"/>
                    </a:lnTo>
                    <a:lnTo>
                      <a:pt x="75" y="1392"/>
                    </a:lnTo>
                    <a:lnTo>
                      <a:pt x="75" y="1390"/>
                    </a:lnTo>
                    <a:lnTo>
                      <a:pt x="76" y="1387"/>
                    </a:lnTo>
                    <a:lnTo>
                      <a:pt x="78" y="1383"/>
                    </a:lnTo>
                    <a:lnTo>
                      <a:pt x="79" y="1380"/>
                    </a:lnTo>
                    <a:lnTo>
                      <a:pt x="79" y="1379"/>
                    </a:lnTo>
                    <a:lnTo>
                      <a:pt x="80" y="1375"/>
                    </a:lnTo>
                    <a:lnTo>
                      <a:pt x="81" y="1372"/>
                    </a:lnTo>
                    <a:lnTo>
                      <a:pt x="81" y="1370"/>
                    </a:lnTo>
                    <a:lnTo>
                      <a:pt x="82" y="1367"/>
                    </a:lnTo>
                    <a:lnTo>
                      <a:pt x="83" y="1364"/>
                    </a:lnTo>
                    <a:lnTo>
                      <a:pt x="83" y="1362"/>
                    </a:lnTo>
                    <a:lnTo>
                      <a:pt x="84" y="1359"/>
                    </a:lnTo>
                    <a:lnTo>
                      <a:pt x="85" y="1356"/>
                    </a:lnTo>
                    <a:lnTo>
                      <a:pt x="87" y="1352"/>
                    </a:lnTo>
                    <a:lnTo>
                      <a:pt x="87" y="1351"/>
                    </a:lnTo>
                    <a:lnTo>
                      <a:pt x="88" y="1347"/>
                    </a:lnTo>
                    <a:lnTo>
                      <a:pt x="89" y="1344"/>
                    </a:lnTo>
                    <a:lnTo>
                      <a:pt x="89" y="1342"/>
                    </a:lnTo>
                    <a:lnTo>
                      <a:pt x="90" y="1339"/>
                    </a:lnTo>
                    <a:lnTo>
                      <a:pt x="91" y="1336"/>
                    </a:lnTo>
                    <a:lnTo>
                      <a:pt x="92" y="1334"/>
                    </a:lnTo>
                    <a:lnTo>
                      <a:pt x="92" y="1331"/>
                    </a:lnTo>
                    <a:lnTo>
                      <a:pt x="93" y="1328"/>
                    </a:lnTo>
                    <a:lnTo>
                      <a:pt x="95" y="1324"/>
                    </a:lnTo>
                    <a:lnTo>
                      <a:pt x="95" y="1323"/>
                    </a:lnTo>
                    <a:lnTo>
                      <a:pt x="96" y="1320"/>
                    </a:lnTo>
                    <a:lnTo>
                      <a:pt x="97" y="1316"/>
                    </a:lnTo>
                    <a:lnTo>
                      <a:pt x="98" y="1315"/>
                    </a:lnTo>
                    <a:lnTo>
                      <a:pt x="98" y="1311"/>
                    </a:lnTo>
                    <a:lnTo>
                      <a:pt x="99" y="1308"/>
                    </a:lnTo>
                    <a:lnTo>
                      <a:pt x="100" y="1306"/>
                    </a:lnTo>
                    <a:lnTo>
                      <a:pt x="101" y="1303"/>
                    </a:lnTo>
                    <a:lnTo>
                      <a:pt x="101" y="1300"/>
                    </a:lnTo>
                    <a:lnTo>
                      <a:pt x="102" y="1297"/>
                    </a:lnTo>
                    <a:lnTo>
                      <a:pt x="104" y="1295"/>
                    </a:lnTo>
                    <a:lnTo>
                      <a:pt x="104" y="1292"/>
                    </a:lnTo>
                    <a:lnTo>
                      <a:pt x="105" y="1288"/>
                    </a:lnTo>
                    <a:lnTo>
                      <a:pt x="106" y="1287"/>
                    </a:lnTo>
                    <a:lnTo>
                      <a:pt x="107" y="1283"/>
                    </a:lnTo>
                    <a:lnTo>
                      <a:pt x="107" y="1280"/>
                    </a:lnTo>
                    <a:lnTo>
                      <a:pt x="108" y="1277"/>
                    </a:lnTo>
                    <a:lnTo>
                      <a:pt x="109" y="1275"/>
                    </a:lnTo>
                    <a:lnTo>
                      <a:pt x="110" y="1272"/>
                    </a:lnTo>
                    <a:lnTo>
                      <a:pt x="110" y="1269"/>
                    </a:lnTo>
                    <a:lnTo>
                      <a:pt x="111" y="1267"/>
                    </a:lnTo>
                    <a:lnTo>
                      <a:pt x="113" y="1264"/>
                    </a:lnTo>
                    <a:lnTo>
                      <a:pt x="113" y="1261"/>
                    </a:lnTo>
                    <a:lnTo>
                      <a:pt x="114" y="1257"/>
                    </a:lnTo>
                    <a:lnTo>
                      <a:pt x="115" y="1256"/>
                    </a:lnTo>
                    <a:lnTo>
                      <a:pt x="116" y="1252"/>
                    </a:lnTo>
                    <a:lnTo>
                      <a:pt x="116" y="1249"/>
                    </a:lnTo>
                    <a:lnTo>
                      <a:pt x="117" y="1246"/>
                    </a:lnTo>
                    <a:lnTo>
                      <a:pt x="118" y="1244"/>
                    </a:lnTo>
                    <a:lnTo>
                      <a:pt x="118" y="1241"/>
                    </a:lnTo>
                    <a:lnTo>
                      <a:pt x="119" y="1238"/>
                    </a:lnTo>
                    <a:lnTo>
                      <a:pt x="120" y="1234"/>
                    </a:lnTo>
                    <a:lnTo>
                      <a:pt x="122" y="1233"/>
                    </a:lnTo>
                    <a:lnTo>
                      <a:pt x="122" y="1229"/>
                    </a:lnTo>
                    <a:lnTo>
                      <a:pt x="123" y="1226"/>
                    </a:lnTo>
                    <a:lnTo>
                      <a:pt x="124" y="1223"/>
                    </a:lnTo>
                    <a:lnTo>
                      <a:pt x="124" y="1221"/>
                    </a:lnTo>
                    <a:lnTo>
                      <a:pt x="125" y="1218"/>
                    </a:lnTo>
                    <a:lnTo>
                      <a:pt x="126" y="1215"/>
                    </a:lnTo>
                    <a:lnTo>
                      <a:pt x="127" y="1211"/>
                    </a:lnTo>
                    <a:lnTo>
                      <a:pt x="127" y="1210"/>
                    </a:lnTo>
                    <a:lnTo>
                      <a:pt x="128" y="1206"/>
                    </a:lnTo>
                    <a:lnTo>
                      <a:pt x="129" y="1203"/>
                    </a:lnTo>
                    <a:lnTo>
                      <a:pt x="129" y="1200"/>
                    </a:lnTo>
                    <a:lnTo>
                      <a:pt x="131" y="1198"/>
                    </a:lnTo>
                    <a:lnTo>
                      <a:pt x="132" y="1195"/>
                    </a:lnTo>
                    <a:lnTo>
                      <a:pt x="132" y="1192"/>
                    </a:lnTo>
                    <a:lnTo>
                      <a:pt x="133" y="1188"/>
                    </a:lnTo>
                    <a:lnTo>
                      <a:pt x="134" y="1187"/>
                    </a:lnTo>
                    <a:lnTo>
                      <a:pt x="135" y="1183"/>
                    </a:lnTo>
                    <a:lnTo>
                      <a:pt x="135" y="1180"/>
                    </a:lnTo>
                    <a:lnTo>
                      <a:pt x="136" y="1177"/>
                    </a:lnTo>
                    <a:lnTo>
                      <a:pt x="137" y="1175"/>
                    </a:lnTo>
                    <a:lnTo>
                      <a:pt x="137" y="1172"/>
                    </a:lnTo>
                    <a:lnTo>
                      <a:pt x="138" y="1169"/>
                    </a:lnTo>
                    <a:lnTo>
                      <a:pt x="140" y="1165"/>
                    </a:lnTo>
                    <a:lnTo>
                      <a:pt x="141" y="1162"/>
                    </a:lnTo>
                    <a:lnTo>
                      <a:pt x="141" y="1160"/>
                    </a:lnTo>
                    <a:lnTo>
                      <a:pt x="142" y="1157"/>
                    </a:lnTo>
                    <a:lnTo>
                      <a:pt x="143" y="1154"/>
                    </a:lnTo>
                    <a:lnTo>
                      <a:pt x="143" y="1151"/>
                    </a:lnTo>
                    <a:lnTo>
                      <a:pt x="144" y="1149"/>
                    </a:lnTo>
                    <a:lnTo>
                      <a:pt x="145" y="1146"/>
                    </a:lnTo>
                    <a:lnTo>
                      <a:pt x="146" y="1142"/>
                    </a:lnTo>
                    <a:lnTo>
                      <a:pt x="146" y="1139"/>
                    </a:lnTo>
                    <a:lnTo>
                      <a:pt x="147" y="1138"/>
                    </a:lnTo>
                    <a:lnTo>
                      <a:pt x="149" y="1134"/>
                    </a:lnTo>
                    <a:lnTo>
                      <a:pt x="150" y="1131"/>
                    </a:lnTo>
                    <a:lnTo>
                      <a:pt x="150" y="1128"/>
                    </a:lnTo>
                    <a:lnTo>
                      <a:pt x="151" y="1124"/>
                    </a:lnTo>
                    <a:lnTo>
                      <a:pt x="152" y="1123"/>
                    </a:lnTo>
                    <a:lnTo>
                      <a:pt x="152" y="1120"/>
                    </a:lnTo>
                    <a:lnTo>
                      <a:pt x="153" y="1116"/>
                    </a:lnTo>
                    <a:lnTo>
                      <a:pt x="154" y="1113"/>
                    </a:lnTo>
                    <a:lnTo>
                      <a:pt x="155" y="1111"/>
                    </a:lnTo>
                    <a:lnTo>
                      <a:pt x="155" y="1108"/>
                    </a:lnTo>
                    <a:lnTo>
                      <a:pt x="156" y="1105"/>
                    </a:lnTo>
                    <a:lnTo>
                      <a:pt x="158" y="1101"/>
                    </a:lnTo>
                    <a:lnTo>
                      <a:pt x="159" y="1100"/>
                    </a:lnTo>
                    <a:lnTo>
                      <a:pt x="159" y="1097"/>
                    </a:lnTo>
                    <a:lnTo>
                      <a:pt x="160" y="1093"/>
                    </a:lnTo>
                    <a:lnTo>
                      <a:pt x="161" y="1090"/>
                    </a:lnTo>
                    <a:lnTo>
                      <a:pt x="162" y="1087"/>
                    </a:lnTo>
                    <a:lnTo>
                      <a:pt x="162" y="1085"/>
                    </a:lnTo>
                    <a:lnTo>
                      <a:pt x="163" y="1082"/>
                    </a:lnTo>
                    <a:lnTo>
                      <a:pt x="164" y="1079"/>
                    </a:lnTo>
                    <a:lnTo>
                      <a:pt x="164" y="1075"/>
                    </a:lnTo>
                    <a:lnTo>
                      <a:pt x="166" y="1072"/>
                    </a:lnTo>
                    <a:lnTo>
                      <a:pt x="167" y="1070"/>
                    </a:lnTo>
                    <a:lnTo>
                      <a:pt x="168" y="1067"/>
                    </a:lnTo>
                    <a:lnTo>
                      <a:pt x="168" y="1064"/>
                    </a:lnTo>
                    <a:lnTo>
                      <a:pt x="169" y="1060"/>
                    </a:lnTo>
                    <a:lnTo>
                      <a:pt x="170" y="1059"/>
                    </a:lnTo>
                    <a:lnTo>
                      <a:pt x="171" y="1056"/>
                    </a:lnTo>
                    <a:lnTo>
                      <a:pt x="171" y="1052"/>
                    </a:lnTo>
                    <a:lnTo>
                      <a:pt x="172" y="1049"/>
                    </a:lnTo>
                    <a:lnTo>
                      <a:pt x="173" y="1046"/>
                    </a:lnTo>
                    <a:lnTo>
                      <a:pt x="175" y="1044"/>
                    </a:lnTo>
                    <a:lnTo>
                      <a:pt x="175" y="1041"/>
                    </a:lnTo>
                    <a:lnTo>
                      <a:pt x="176" y="1038"/>
                    </a:lnTo>
                    <a:lnTo>
                      <a:pt x="177" y="1034"/>
                    </a:lnTo>
                    <a:lnTo>
                      <a:pt x="177" y="1031"/>
                    </a:lnTo>
                    <a:lnTo>
                      <a:pt x="178" y="1029"/>
                    </a:lnTo>
                    <a:lnTo>
                      <a:pt x="179" y="1026"/>
                    </a:lnTo>
                    <a:lnTo>
                      <a:pt x="180" y="1023"/>
                    </a:lnTo>
                    <a:lnTo>
                      <a:pt x="180" y="1019"/>
                    </a:lnTo>
                    <a:lnTo>
                      <a:pt x="181" y="1016"/>
                    </a:lnTo>
                    <a:lnTo>
                      <a:pt x="182" y="1015"/>
                    </a:lnTo>
                    <a:lnTo>
                      <a:pt x="184" y="1011"/>
                    </a:lnTo>
                    <a:lnTo>
                      <a:pt x="184" y="1008"/>
                    </a:lnTo>
                    <a:lnTo>
                      <a:pt x="185" y="1005"/>
                    </a:lnTo>
                    <a:lnTo>
                      <a:pt x="186" y="1003"/>
                    </a:lnTo>
                    <a:lnTo>
                      <a:pt x="186" y="1000"/>
                    </a:lnTo>
                    <a:lnTo>
                      <a:pt x="187" y="997"/>
                    </a:lnTo>
                    <a:lnTo>
                      <a:pt x="188" y="993"/>
                    </a:lnTo>
                    <a:lnTo>
                      <a:pt x="189" y="990"/>
                    </a:lnTo>
                    <a:lnTo>
                      <a:pt x="189" y="988"/>
                    </a:lnTo>
                    <a:lnTo>
                      <a:pt x="190" y="985"/>
                    </a:lnTo>
                    <a:lnTo>
                      <a:pt x="191" y="982"/>
                    </a:lnTo>
                    <a:lnTo>
                      <a:pt x="191" y="979"/>
                    </a:lnTo>
                    <a:lnTo>
                      <a:pt x="193" y="975"/>
                    </a:lnTo>
                    <a:lnTo>
                      <a:pt x="194" y="974"/>
                    </a:lnTo>
                    <a:lnTo>
                      <a:pt x="195" y="970"/>
                    </a:lnTo>
                    <a:lnTo>
                      <a:pt x="195" y="967"/>
                    </a:lnTo>
                    <a:lnTo>
                      <a:pt x="196" y="964"/>
                    </a:lnTo>
                    <a:lnTo>
                      <a:pt x="197" y="962"/>
                    </a:lnTo>
                    <a:lnTo>
                      <a:pt x="197" y="959"/>
                    </a:lnTo>
                    <a:lnTo>
                      <a:pt x="198" y="956"/>
                    </a:lnTo>
                    <a:lnTo>
                      <a:pt x="199" y="952"/>
                    </a:lnTo>
                    <a:lnTo>
                      <a:pt x="200" y="951"/>
                    </a:lnTo>
                    <a:lnTo>
                      <a:pt x="200" y="947"/>
                    </a:lnTo>
                    <a:lnTo>
                      <a:pt x="202" y="944"/>
                    </a:lnTo>
                    <a:lnTo>
                      <a:pt x="203" y="941"/>
                    </a:lnTo>
                    <a:lnTo>
                      <a:pt x="203" y="938"/>
                    </a:lnTo>
                    <a:lnTo>
                      <a:pt x="204" y="936"/>
                    </a:lnTo>
                    <a:lnTo>
                      <a:pt x="205" y="933"/>
                    </a:lnTo>
                    <a:lnTo>
                      <a:pt x="205" y="929"/>
                    </a:lnTo>
                    <a:lnTo>
                      <a:pt x="206" y="926"/>
                    </a:lnTo>
                    <a:lnTo>
                      <a:pt x="207" y="924"/>
                    </a:lnTo>
                    <a:lnTo>
                      <a:pt x="208" y="921"/>
                    </a:lnTo>
                    <a:lnTo>
                      <a:pt x="208" y="918"/>
                    </a:lnTo>
                    <a:lnTo>
                      <a:pt x="209" y="915"/>
                    </a:lnTo>
                    <a:lnTo>
                      <a:pt x="211" y="913"/>
                    </a:lnTo>
                    <a:lnTo>
                      <a:pt x="211" y="910"/>
                    </a:lnTo>
                    <a:lnTo>
                      <a:pt x="212" y="906"/>
                    </a:lnTo>
                    <a:lnTo>
                      <a:pt x="213" y="903"/>
                    </a:lnTo>
                    <a:lnTo>
                      <a:pt x="214" y="900"/>
                    </a:lnTo>
                    <a:lnTo>
                      <a:pt x="214" y="898"/>
                    </a:lnTo>
                    <a:lnTo>
                      <a:pt x="215" y="895"/>
                    </a:lnTo>
                    <a:lnTo>
                      <a:pt x="216" y="892"/>
                    </a:lnTo>
                    <a:lnTo>
                      <a:pt x="216" y="888"/>
                    </a:lnTo>
                    <a:lnTo>
                      <a:pt x="217" y="887"/>
                    </a:lnTo>
                    <a:lnTo>
                      <a:pt x="218" y="883"/>
                    </a:lnTo>
                    <a:lnTo>
                      <a:pt x="220" y="880"/>
                    </a:lnTo>
                    <a:lnTo>
                      <a:pt x="220" y="877"/>
                    </a:lnTo>
                    <a:lnTo>
                      <a:pt x="221" y="875"/>
                    </a:lnTo>
                    <a:lnTo>
                      <a:pt x="222" y="872"/>
                    </a:lnTo>
                    <a:lnTo>
                      <a:pt x="223" y="869"/>
                    </a:lnTo>
                    <a:lnTo>
                      <a:pt x="223" y="865"/>
                    </a:lnTo>
                    <a:lnTo>
                      <a:pt x="224" y="864"/>
                    </a:lnTo>
                    <a:lnTo>
                      <a:pt x="225" y="860"/>
                    </a:lnTo>
                    <a:lnTo>
                      <a:pt x="225" y="857"/>
                    </a:lnTo>
                    <a:lnTo>
                      <a:pt x="226" y="854"/>
                    </a:lnTo>
                    <a:lnTo>
                      <a:pt x="227" y="851"/>
                    </a:lnTo>
                    <a:lnTo>
                      <a:pt x="229" y="849"/>
                    </a:lnTo>
                    <a:lnTo>
                      <a:pt x="229" y="846"/>
                    </a:lnTo>
                    <a:lnTo>
                      <a:pt x="230" y="842"/>
                    </a:lnTo>
                    <a:lnTo>
                      <a:pt x="231" y="839"/>
                    </a:lnTo>
                    <a:lnTo>
                      <a:pt x="232" y="837"/>
                    </a:lnTo>
                    <a:lnTo>
                      <a:pt x="232" y="834"/>
                    </a:lnTo>
                    <a:lnTo>
                      <a:pt x="233" y="831"/>
                    </a:lnTo>
                    <a:lnTo>
                      <a:pt x="234" y="828"/>
                    </a:lnTo>
                    <a:lnTo>
                      <a:pt x="235" y="826"/>
                    </a:lnTo>
                    <a:lnTo>
                      <a:pt x="235" y="823"/>
                    </a:lnTo>
                    <a:lnTo>
                      <a:pt x="237" y="819"/>
                    </a:lnTo>
                    <a:lnTo>
                      <a:pt x="238" y="816"/>
                    </a:lnTo>
                    <a:lnTo>
                      <a:pt x="238" y="815"/>
                    </a:lnTo>
                    <a:lnTo>
                      <a:pt x="239" y="811"/>
                    </a:lnTo>
                    <a:lnTo>
                      <a:pt x="240" y="808"/>
                    </a:lnTo>
                    <a:lnTo>
                      <a:pt x="241" y="805"/>
                    </a:lnTo>
                    <a:lnTo>
                      <a:pt x="241" y="803"/>
                    </a:lnTo>
                    <a:lnTo>
                      <a:pt x="242" y="800"/>
                    </a:lnTo>
                    <a:lnTo>
                      <a:pt x="243" y="797"/>
                    </a:lnTo>
                    <a:lnTo>
                      <a:pt x="244" y="793"/>
                    </a:lnTo>
                    <a:lnTo>
                      <a:pt x="244" y="792"/>
                    </a:lnTo>
                    <a:lnTo>
                      <a:pt x="246" y="788"/>
                    </a:lnTo>
                    <a:lnTo>
                      <a:pt x="247" y="785"/>
                    </a:lnTo>
                    <a:lnTo>
                      <a:pt x="248" y="783"/>
                    </a:lnTo>
                    <a:lnTo>
                      <a:pt x="248" y="780"/>
                    </a:lnTo>
                    <a:lnTo>
                      <a:pt x="249" y="777"/>
                    </a:lnTo>
                    <a:lnTo>
                      <a:pt x="250" y="774"/>
                    </a:lnTo>
                    <a:lnTo>
                      <a:pt x="250" y="772"/>
                    </a:lnTo>
                    <a:lnTo>
                      <a:pt x="251" y="769"/>
                    </a:lnTo>
                    <a:lnTo>
                      <a:pt x="252" y="765"/>
                    </a:lnTo>
                    <a:lnTo>
                      <a:pt x="253" y="762"/>
                    </a:lnTo>
                    <a:lnTo>
                      <a:pt x="253" y="760"/>
                    </a:lnTo>
                    <a:lnTo>
                      <a:pt x="255" y="757"/>
                    </a:lnTo>
                    <a:lnTo>
                      <a:pt x="256" y="754"/>
                    </a:lnTo>
                    <a:lnTo>
                      <a:pt x="257" y="751"/>
                    </a:lnTo>
                    <a:lnTo>
                      <a:pt x="257" y="749"/>
                    </a:lnTo>
                    <a:lnTo>
                      <a:pt x="258" y="746"/>
                    </a:lnTo>
                    <a:lnTo>
                      <a:pt x="259" y="742"/>
                    </a:lnTo>
                    <a:lnTo>
                      <a:pt x="259" y="741"/>
                    </a:lnTo>
                    <a:lnTo>
                      <a:pt x="260" y="737"/>
                    </a:lnTo>
                    <a:lnTo>
                      <a:pt x="261" y="734"/>
                    </a:lnTo>
                    <a:lnTo>
                      <a:pt x="262" y="731"/>
                    </a:lnTo>
                    <a:lnTo>
                      <a:pt x="262" y="729"/>
                    </a:lnTo>
                    <a:lnTo>
                      <a:pt x="264" y="726"/>
                    </a:lnTo>
                    <a:lnTo>
                      <a:pt x="265" y="723"/>
                    </a:lnTo>
                    <a:lnTo>
                      <a:pt x="265" y="721"/>
                    </a:lnTo>
                    <a:lnTo>
                      <a:pt x="266" y="718"/>
                    </a:lnTo>
                    <a:lnTo>
                      <a:pt x="267" y="715"/>
                    </a:lnTo>
                    <a:lnTo>
                      <a:pt x="268" y="711"/>
                    </a:lnTo>
                    <a:lnTo>
                      <a:pt x="268" y="710"/>
                    </a:lnTo>
                    <a:lnTo>
                      <a:pt x="269" y="706"/>
                    </a:lnTo>
                    <a:lnTo>
                      <a:pt x="270" y="703"/>
                    </a:lnTo>
                    <a:lnTo>
                      <a:pt x="270" y="701"/>
                    </a:lnTo>
                    <a:lnTo>
                      <a:pt x="271" y="698"/>
                    </a:lnTo>
                    <a:lnTo>
                      <a:pt x="273" y="695"/>
                    </a:lnTo>
                    <a:lnTo>
                      <a:pt x="274" y="693"/>
                    </a:lnTo>
                    <a:lnTo>
                      <a:pt x="274" y="690"/>
                    </a:lnTo>
                    <a:lnTo>
                      <a:pt x="275" y="687"/>
                    </a:lnTo>
                    <a:lnTo>
                      <a:pt x="276" y="683"/>
                    </a:lnTo>
                    <a:lnTo>
                      <a:pt x="276" y="682"/>
                    </a:lnTo>
                    <a:lnTo>
                      <a:pt x="277" y="678"/>
                    </a:lnTo>
                    <a:lnTo>
                      <a:pt x="278" y="675"/>
                    </a:lnTo>
                    <a:lnTo>
                      <a:pt x="278" y="674"/>
                    </a:lnTo>
                    <a:lnTo>
                      <a:pt x="279" y="670"/>
                    </a:lnTo>
                    <a:lnTo>
                      <a:pt x="280" y="667"/>
                    </a:lnTo>
                    <a:lnTo>
                      <a:pt x="282" y="665"/>
                    </a:lnTo>
                    <a:lnTo>
                      <a:pt x="282" y="662"/>
                    </a:lnTo>
                    <a:lnTo>
                      <a:pt x="283" y="659"/>
                    </a:lnTo>
                    <a:lnTo>
                      <a:pt x="284" y="657"/>
                    </a:lnTo>
                    <a:lnTo>
                      <a:pt x="284" y="654"/>
                    </a:lnTo>
                    <a:lnTo>
                      <a:pt x="285" y="651"/>
                    </a:lnTo>
                    <a:lnTo>
                      <a:pt x="286" y="649"/>
                    </a:lnTo>
                    <a:lnTo>
                      <a:pt x="287" y="646"/>
                    </a:lnTo>
                    <a:lnTo>
                      <a:pt x="287" y="642"/>
                    </a:lnTo>
                    <a:lnTo>
                      <a:pt x="288" y="641"/>
                    </a:lnTo>
                    <a:lnTo>
                      <a:pt x="289" y="637"/>
                    </a:lnTo>
                    <a:lnTo>
                      <a:pt x="289" y="634"/>
                    </a:lnTo>
                    <a:lnTo>
                      <a:pt x="291" y="633"/>
                    </a:lnTo>
                    <a:lnTo>
                      <a:pt x="292" y="629"/>
                    </a:lnTo>
                    <a:lnTo>
                      <a:pt x="293" y="626"/>
                    </a:lnTo>
                    <a:lnTo>
                      <a:pt x="293" y="624"/>
                    </a:lnTo>
                    <a:lnTo>
                      <a:pt x="294" y="621"/>
                    </a:lnTo>
                    <a:lnTo>
                      <a:pt x="295" y="618"/>
                    </a:lnTo>
                    <a:lnTo>
                      <a:pt x="296" y="616"/>
                    </a:lnTo>
                    <a:lnTo>
                      <a:pt x="296" y="613"/>
                    </a:lnTo>
                    <a:lnTo>
                      <a:pt x="297" y="611"/>
                    </a:lnTo>
                    <a:lnTo>
                      <a:pt x="298" y="608"/>
                    </a:lnTo>
                    <a:lnTo>
                      <a:pt x="298" y="605"/>
                    </a:lnTo>
                    <a:lnTo>
                      <a:pt x="300" y="603"/>
                    </a:lnTo>
                    <a:lnTo>
                      <a:pt x="301" y="600"/>
                    </a:lnTo>
                    <a:lnTo>
                      <a:pt x="302" y="596"/>
                    </a:lnTo>
                    <a:lnTo>
                      <a:pt x="302" y="595"/>
                    </a:lnTo>
                    <a:lnTo>
                      <a:pt x="303" y="592"/>
                    </a:lnTo>
                    <a:lnTo>
                      <a:pt x="304" y="590"/>
                    </a:lnTo>
                    <a:lnTo>
                      <a:pt x="305" y="587"/>
                    </a:lnTo>
                    <a:lnTo>
                      <a:pt x="305" y="583"/>
                    </a:lnTo>
                    <a:lnTo>
                      <a:pt x="306" y="582"/>
                    </a:lnTo>
                    <a:lnTo>
                      <a:pt x="308" y="578"/>
                    </a:lnTo>
                    <a:lnTo>
                      <a:pt x="309" y="577"/>
                    </a:lnTo>
                    <a:lnTo>
                      <a:pt x="309" y="574"/>
                    </a:lnTo>
                    <a:lnTo>
                      <a:pt x="310" y="570"/>
                    </a:lnTo>
                    <a:lnTo>
                      <a:pt x="311" y="569"/>
                    </a:lnTo>
                    <a:lnTo>
                      <a:pt x="311" y="565"/>
                    </a:lnTo>
                    <a:lnTo>
                      <a:pt x="312" y="564"/>
                    </a:lnTo>
                    <a:lnTo>
                      <a:pt x="313" y="560"/>
                    </a:lnTo>
                    <a:lnTo>
                      <a:pt x="314" y="557"/>
                    </a:lnTo>
                    <a:lnTo>
                      <a:pt x="314" y="555"/>
                    </a:lnTo>
                    <a:lnTo>
                      <a:pt x="315" y="552"/>
                    </a:lnTo>
                    <a:lnTo>
                      <a:pt x="317" y="551"/>
                    </a:lnTo>
                    <a:lnTo>
                      <a:pt x="318" y="547"/>
                    </a:lnTo>
                    <a:lnTo>
                      <a:pt x="318" y="544"/>
                    </a:lnTo>
                    <a:lnTo>
                      <a:pt x="319" y="542"/>
                    </a:lnTo>
                    <a:lnTo>
                      <a:pt x="320" y="539"/>
                    </a:lnTo>
                    <a:lnTo>
                      <a:pt x="321" y="537"/>
                    </a:lnTo>
                    <a:lnTo>
                      <a:pt x="321" y="534"/>
                    </a:lnTo>
                    <a:lnTo>
                      <a:pt x="322" y="533"/>
                    </a:lnTo>
                    <a:lnTo>
                      <a:pt x="323" y="529"/>
                    </a:lnTo>
                    <a:lnTo>
                      <a:pt x="323" y="526"/>
                    </a:lnTo>
                    <a:lnTo>
                      <a:pt x="324" y="524"/>
                    </a:lnTo>
                    <a:lnTo>
                      <a:pt x="326" y="521"/>
                    </a:lnTo>
                    <a:lnTo>
                      <a:pt x="327" y="519"/>
                    </a:lnTo>
                    <a:lnTo>
                      <a:pt x="327" y="516"/>
                    </a:lnTo>
                    <a:lnTo>
                      <a:pt x="328" y="514"/>
                    </a:lnTo>
                    <a:lnTo>
                      <a:pt x="329" y="511"/>
                    </a:lnTo>
                    <a:lnTo>
                      <a:pt x="330" y="510"/>
                    </a:lnTo>
                    <a:lnTo>
                      <a:pt x="330" y="506"/>
                    </a:lnTo>
                    <a:lnTo>
                      <a:pt x="331" y="503"/>
                    </a:lnTo>
                    <a:lnTo>
                      <a:pt x="332" y="501"/>
                    </a:lnTo>
                    <a:lnTo>
                      <a:pt x="332" y="498"/>
                    </a:lnTo>
                    <a:lnTo>
                      <a:pt x="333" y="496"/>
                    </a:lnTo>
                    <a:lnTo>
                      <a:pt x="335" y="493"/>
                    </a:lnTo>
                    <a:lnTo>
                      <a:pt x="336" y="492"/>
                    </a:lnTo>
                    <a:lnTo>
                      <a:pt x="336" y="488"/>
                    </a:lnTo>
                    <a:lnTo>
                      <a:pt x="337" y="487"/>
                    </a:lnTo>
                    <a:lnTo>
                      <a:pt x="338" y="483"/>
                    </a:lnTo>
                    <a:lnTo>
                      <a:pt x="338" y="482"/>
                    </a:lnTo>
                    <a:lnTo>
                      <a:pt x="339" y="478"/>
                    </a:lnTo>
                    <a:lnTo>
                      <a:pt x="340" y="477"/>
                    </a:lnTo>
                    <a:lnTo>
                      <a:pt x="341" y="474"/>
                    </a:lnTo>
                    <a:lnTo>
                      <a:pt x="341" y="472"/>
                    </a:lnTo>
                    <a:lnTo>
                      <a:pt x="342" y="469"/>
                    </a:lnTo>
                    <a:lnTo>
                      <a:pt x="344" y="467"/>
                    </a:lnTo>
                    <a:lnTo>
                      <a:pt x="344" y="464"/>
                    </a:lnTo>
                    <a:lnTo>
                      <a:pt x="345" y="462"/>
                    </a:lnTo>
                    <a:lnTo>
                      <a:pt x="346" y="459"/>
                    </a:lnTo>
                    <a:lnTo>
                      <a:pt x="347" y="457"/>
                    </a:lnTo>
                    <a:lnTo>
                      <a:pt x="347" y="454"/>
                    </a:lnTo>
                    <a:lnTo>
                      <a:pt x="348" y="452"/>
                    </a:lnTo>
                    <a:lnTo>
                      <a:pt x="349" y="449"/>
                    </a:lnTo>
                    <a:lnTo>
                      <a:pt x="349" y="447"/>
                    </a:lnTo>
                    <a:lnTo>
                      <a:pt x="350" y="444"/>
                    </a:lnTo>
                    <a:lnTo>
                      <a:pt x="351" y="442"/>
                    </a:lnTo>
                    <a:lnTo>
                      <a:pt x="351" y="439"/>
                    </a:lnTo>
                    <a:lnTo>
                      <a:pt x="353" y="437"/>
                    </a:lnTo>
                    <a:lnTo>
                      <a:pt x="354" y="434"/>
                    </a:lnTo>
                    <a:lnTo>
                      <a:pt x="355" y="433"/>
                    </a:lnTo>
                    <a:lnTo>
                      <a:pt x="355" y="429"/>
                    </a:lnTo>
                    <a:lnTo>
                      <a:pt x="356" y="428"/>
                    </a:lnTo>
                    <a:lnTo>
                      <a:pt x="357" y="424"/>
                    </a:lnTo>
                    <a:lnTo>
                      <a:pt x="357" y="423"/>
                    </a:lnTo>
                    <a:lnTo>
                      <a:pt x="358" y="419"/>
                    </a:lnTo>
                    <a:lnTo>
                      <a:pt x="359" y="418"/>
                    </a:lnTo>
                    <a:lnTo>
                      <a:pt x="360" y="414"/>
                    </a:lnTo>
                    <a:lnTo>
                      <a:pt x="360" y="413"/>
                    </a:lnTo>
                    <a:lnTo>
                      <a:pt x="362" y="410"/>
                    </a:lnTo>
                    <a:lnTo>
                      <a:pt x="363" y="408"/>
                    </a:lnTo>
                    <a:lnTo>
                      <a:pt x="363" y="406"/>
                    </a:lnTo>
                    <a:lnTo>
                      <a:pt x="364" y="403"/>
                    </a:lnTo>
                    <a:lnTo>
                      <a:pt x="365" y="401"/>
                    </a:lnTo>
                    <a:lnTo>
                      <a:pt x="366" y="398"/>
                    </a:lnTo>
                    <a:lnTo>
                      <a:pt x="366" y="396"/>
                    </a:lnTo>
                    <a:lnTo>
                      <a:pt x="367" y="393"/>
                    </a:lnTo>
                    <a:lnTo>
                      <a:pt x="368" y="392"/>
                    </a:lnTo>
                    <a:lnTo>
                      <a:pt x="369" y="388"/>
                    </a:lnTo>
                    <a:lnTo>
                      <a:pt x="369" y="387"/>
                    </a:lnTo>
                    <a:lnTo>
                      <a:pt x="371" y="385"/>
                    </a:lnTo>
                    <a:lnTo>
                      <a:pt x="372" y="382"/>
                    </a:lnTo>
                    <a:lnTo>
                      <a:pt x="372" y="380"/>
                    </a:lnTo>
                    <a:lnTo>
                      <a:pt x="373" y="377"/>
                    </a:lnTo>
                    <a:lnTo>
                      <a:pt x="374" y="375"/>
                    </a:lnTo>
                    <a:lnTo>
                      <a:pt x="375" y="372"/>
                    </a:lnTo>
                    <a:lnTo>
                      <a:pt x="375" y="370"/>
                    </a:lnTo>
                    <a:lnTo>
                      <a:pt x="376" y="369"/>
                    </a:lnTo>
                    <a:lnTo>
                      <a:pt x="377" y="365"/>
                    </a:lnTo>
                    <a:lnTo>
                      <a:pt x="379" y="364"/>
                    </a:lnTo>
                    <a:lnTo>
                      <a:pt x="379" y="360"/>
                    </a:lnTo>
                    <a:lnTo>
                      <a:pt x="380" y="359"/>
                    </a:lnTo>
                    <a:lnTo>
                      <a:pt x="381" y="357"/>
                    </a:lnTo>
                    <a:lnTo>
                      <a:pt x="381" y="354"/>
                    </a:lnTo>
                    <a:lnTo>
                      <a:pt x="382" y="352"/>
                    </a:lnTo>
                    <a:lnTo>
                      <a:pt x="383" y="349"/>
                    </a:lnTo>
                    <a:lnTo>
                      <a:pt x="384" y="347"/>
                    </a:lnTo>
                    <a:lnTo>
                      <a:pt x="384" y="346"/>
                    </a:lnTo>
                    <a:lnTo>
                      <a:pt x="385" y="342"/>
                    </a:lnTo>
                    <a:lnTo>
                      <a:pt x="386" y="341"/>
                    </a:lnTo>
                    <a:lnTo>
                      <a:pt x="386" y="339"/>
                    </a:lnTo>
                    <a:lnTo>
                      <a:pt x="388" y="336"/>
                    </a:lnTo>
                    <a:lnTo>
                      <a:pt x="389" y="334"/>
                    </a:lnTo>
                    <a:lnTo>
                      <a:pt x="390" y="333"/>
                    </a:lnTo>
                    <a:lnTo>
                      <a:pt x="390" y="329"/>
                    </a:lnTo>
                    <a:lnTo>
                      <a:pt x="391" y="328"/>
                    </a:lnTo>
                    <a:lnTo>
                      <a:pt x="392" y="324"/>
                    </a:lnTo>
                    <a:lnTo>
                      <a:pt x="392" y="323"/>
                    </a:lnTo>
                    <a:lnTo>
                      <a:pt x="393" y="321"/>
                    </a:lnTo>
                    <a:lnTo>
                      <a:pt x="394" y="318"/>
                    </a:lnTo>
                    <a:lnTo>
                      <a:pt x="395" y="316"/>
                    </a:lnTo>
                    <a:lnTo>
                      <a:pt x="395" y="314"/>
                    </a:lnTo>
                    <a:lnTo>
                      <a:pt x="397" y="311"/>
                    </a:lnTo>
                    <a:lnTo>
                      <a:pt x="398" y="310"/>
                    </a:lnTo>
                    <a:lnTo>
                      <a:pt x="398" y="308"/>
                    </a:lnTo>
                    <a:lnTo>
                      <a:pt x="399" y="306"/>
                    </a:lnTo>
                    <a:lnTo>
                      <a:pt x="400" y="303"/>
                    </a:lnTo>
                    <a:lnTo>
                      <a:pt x="400" y="301"/>
                    </a:lnTo>
                    <a:lnTo>
                      <a:pt x="401" y="300"/>
                    </a:lnTo>
                    <a:lnTo>
                      <a:pt x="402" y="296"/>
                    </a:lnTo>
                    <a:lnTo>
                      <a:pt x="403" y="295"/>
                    </a:lnTo>
                    <a:lnTo>
                      <a:pt x="403" y="293"/>
                    </a:lnTo>
                    <a:lnTo>
                      <a:pt x="404" y="290"/>
                    </a:lnTo>
                    <a:lnTo>
                      <a:pt x="406" y="288"/>
                    </a:lnTo>
                    <a:lnTo>
                      <a:pt x="406" y="287"/>
                    </a:lnTo>
                    <a:lnTo>
                      <a:pt x="407" y="285"/>
                    </a:lnTo>
                    <a:lnTo>
                      <a:pt x="408" y="282"/>
                    </a:lnTo>
                    <a:lnTo>
                      <a:pt x="409" y="280"/>
                    </a:lnTo>
                    <a:lnTo>
                      <a:pt x="409" y="278"/>
                    </a:lnTo>
                    <a:lnTo>
                      <a:pt x="410" y="275"/>
                    </a:lnTo>
                    <a:lnTo>
                      <a:pt x="411" y="273"/>
                    </a:lnTo>
                    <a:lnTo>
                      <a:pt x="411" y="272"/>
                    </a:lnTo>
                    <a:lnTo>
                      <a:pt x="412" y="270"/>
                    </a:lnTo>
                    <a:lnTo>
                      <a:pt x="413" y="267"/>
                    </a:lnTo>
                    <a:lnTo>
                      <a:pt x="415" y="265"/>
                    </a:lnTo>
                    <a:lnTo>
                      <a:pt x="415" y="264"/>
                    </a:lnTo>
                    <a:lnTo>
                      <a:pt x="416" y="262"/>
                    </a:lnTo>
                    <a:lnTo>
                      <a:pt x="417" y="259"/>
                    </a:lnTo>
                    <a:lnTo>
                      <a:pt x="418" y="257"/>
                    </a:lnTo>
                    <a:lnTo>
                      <a:pt x="418" y="255"/>
                    </a:lnTo>
                    <a:lnTo>
                      <a:pt x="419" y="254"/>
                    </a:lnTo>
                    <a:lnTo>
                      <a:pt x="420" y="251"/>
                    </a:lnTo>
                    <a:lnTo>
                      <a:pt x="420" y="249"/>
                    </a:lnTo>
                    <a:lnTo>
                      <a:pt x="421" y="247"/>
                    </a:lnTo>
                    <a:lnTo>
                      <a:pt x="422" y="246"/>
                    </a:lnTo>
                    <a:lnTo>
                      <a:pt x="424" y="244"/>
                    </a:lnTo>
                    <a:lnTo>
                      <a:pt x="424" y="241"/>
                    </a:lnTo>
                    <a:lnTo>
                      <a:pt x="425" y="239"/>
                    </a:lnTo>
                    <a:lnTo>
                      <a:pt x="426" y="237"/>
                    </a:lnTo>
                    <a:lnTo>
                      <a:pt x="427" y="236"/>
                    </a:lnTo>
                    <a:lnTo>
                      <a:pt x="427" y="234"/>
                    </a:lnTo>
                    <a:lnTo>
                      <a:pt x="428" y="231"/>
                    </a:lnTo>
                    <a:lnTo>
                      <a:pt x="429" y="229"/>
                    </a:lnTo>
                    <a:lnTo>
                      <a:pt x="430" y="228"/>
                    </a:lnTo>
                    <a:lnTo>
                      <a:pt x="430" y="226"/>
                    </a:lnTo>
                    <a:lnTo>
                      <a:pt x="431" y="224"/>
                    </a:lnTo>
                    <a:lnTo>
                      <a:pt x="433" y="223"/>
                    </a:lnTo>
                    <a:lnTo>
                      <a:pt x="433" y="219"/>
                    </a:lnTo>
                    <a:lnTo>
                      <a:pt x="434" y="218"/>
                    </a:lnTo>
                    <a:lnTo>
                      <a:pt x="435" y="216"/>
                    </a:lnTo>
                    <a:lnTo>
                      <a:pt x="436" y="214"/>
                    </a:lnTo>
                    <a:lnTo>
                      <a:pt x="436" y="213"/>
                    </a:lnTo>
                    <a:lnTo>
                      <a:pt x="437" y="211"/>
                    </a:lnTo>
                    <a:lnTo>
                      <a:pt x="438" y="208"/>
                    </a:lnTo>
                    <a:lnTo>
                      <a:pt x="439" y="206"/>
                    </a:lnTo>
                    <a:lnTo>
                      <a:pt x="439" y="205"/>
                    </a:lnTo>
                    <a:lnTo>
                      <a:pt x="440" y="203"/>
                    </a:lnTo>
                    <a:lnTo>
                      <a:pt x="442" y="201"/>
                    </a:lnTo>
                    <a:lnTo>
                      <a:pt x="443" y="200"/>
                    </a:lnTo>
                    <a:lnTo>
                      <a:pt x="443" y="198"/>
                    </a:lnTo>
                    <a:lnTo>
                      <a:pt x="444" y="196"/>
                    </a:lnTo>
                    <a:lnTo>
                      <a:pt x="445" y="195"/>
                    </a:lnTo>
                    <a:lnTo>
                      <a:pt x="445" y="192"/>
                    </a:lnTo>
                    <a:lnTo>
                      <a:pt x="446" y="190"/>
                    </a:lnTo>
                    <a:lnTo>
                      <a:pt x="447" y="188"/>
                    </a:lnTo>
                    <a:lnTo>
                      <a:pt x="448" y="187"/>
                    </a:lnTo>
                    <a:lnTo>
                      <a:pt x="448" y="185"/>
                    </a:lnTo>
                    <a:lnTo>
                      <a:pt x="450" y="183"/>
                    </a:lnTo>
                    <a:lnTo>
                      <a:pt x="451" y="182"/>
                    </a:lnTo>
                    <a:lnTo>
                      <a:pt x="452" y="180"/>
                    </a:lnTo>
                    <a:lnTo>
                      <a:pt x="452" y="178"/>
                    </a:lnTo>
                    <a:lnTo>
                      <a:pt x="453" y="177"/>
                    </a:lnTo>
                    <a:lnTo>
                      <a:pt x="454" y="175"/>
                    </a:lnTo>
                    <a:lnTo>
                      <a:pt x="454" y="173"/>
                    </a:lnTo>
                    <a:lnTo>
                      <a:pt x="455" y="172"/>
                    </a:lnTo>
                    <a:lnTo>
                      <a:pt x="456" y="170"/>
                    </a:lnTo>
                    <a:lnTo>
                      <a:pt x="457" y="167"/>
                    </a:lnTo>
                    <a:lnTo>
                      <a:pt x="457" y="165"/>
                    </a:lnTo>
                    <a:lnTo>
                      <a:pt x="459" y="164"/>
                    </a:lnTo>
                    <a:lnTo>
                      <a:pt x="460" y="162"/>
                    </a:lnTo>
                    <a:lnTo>
                      <a:pt x="460" y="160"/>
                    </a:lnTo>
                    <a:lnTo>
                      <a:pt x="461" y="159"/>
                    </a:lnTo>
                    <a:lnTo>
                      <a:pt x="462" y="157"/>
                    </a:lnTo>
                    <a:lnTo>
                      <a:pt x="463" y="155"/>
                    </a:lnTo>
                    <a:lnTo>
                      <a:pt x="463" y="154"/>
                    </a:lnTo>
                    <a:lnTo>
                      <a:pt x="464" y="152"/>
                    </a:lnTo>
                    <a:lnTo>
                      <a:pt x="465" y="151"/>
                    </a:lnTo>
                    <a:lnTo>
                      <a:pt x="465" y="149"/>
                    </a:lnTo>
                    <a:lnTo>
                      <a:pt x="466" y="147"/>
                    </a:lnTo>
                    <a:lnTo>
                      <a:pt x="468" y="146"/>
                    </a:lnTo>
                    <a:lnTo>
                      <a:pt x="469" y="144"/>
                    </a:lnTo>
                    <a:lnTo>
                      <a:pt x="469" y="142"/>
                    </a:lnTo>
                    <a:lnTo>
                      <a:pt x="470" y="141"/>
                    </a:lnTo>
                    <a:lnTo>
                      <a:pt x="471" y="139"/>
                    </a:lnTo>
                    <a:lnTo>
                      <a:pt x="471" y="137"/>
                    </a:lnTo>
                    <a:lnTo>
                      <a:pt x="472" y="136"/>
                    </a:lnTo>
                    <a:lnTo>
                      <a:pt x="473" y="134"/>
                    </a:lnTo>
                    <a:lnTo>
                      <a:pt x="473" y="132"/>
                    </a:lnTo>
                    <a:lnTo>
                      <a:pt x="474" y="131"/>
                    </a:lnTo>
                    <a:lnTo>
                      <a:pt x="475" y="129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8" y="124"/>
                    </a:lnTo>
                    <a:lnTo>
                      <a:pt x="479" y="124"/>
                    </a:lnTo>
                    <a:lnTo>
                      <a:pt x="479" y="123"/>
                    </a:lnTo>
                    <a:lnTo>
                      <a:pt x="480" y="121"/>
                    </a:lnTo>
                    <a:lnTo>
                      <a:pt x="481" y="119"/>
                    </a:lnTo>
                    <a:lnTo>
                      <a:pt x="482" y="118"/>
                    </a:lnTo>
                    <a:lnTo>
                      <a:pt x="482" y="116"/>
                    </a:lnTo>
                    <a:lnTo>
                      <a:pt x="483" y="114"/>
                    </a:lnTo>
                    <a:lnTo>
                      <a:pt x="484" y="113"/>
                    </a:lnTo>
                    <a:lnTo>
                      <a:pt x="484" y="111"/>
                    </a:lnTo>
                    <a:lnTo>
                      <a:pt x="486" y="110"/>
                    </a:lnTo>
                    <a:lnTo>
                      <a:pt x="487" y="108"/>
                    </a:lnTo>
                    <a:lnTo>
                      <a:pt x="488" y="106"/>
                    </a:lnTo>
                    <a:lnTo>
                      <a:pt x="488" y="106"/>
                    </a:lnTo>
                    <a:lnTo>
                      <a:pt x="489" y="105"/>
                    </a:lnTo>
                    <a:lnTo>
                      <a:pt x="490" y="103"/>
                    </a:lnTo>
                    <a:lnTo>
                      <a:pt x="491" y="101"/>
                    </a:lnTo>
                    <a:lnTo>
                      <a:pt x="491" y="100"/>
                    </a:lnTo>
                    <a:lnTo>
                      <a:pt x="492" y="98"/>
                    </a:lnTo>
                    <a:lnTo>
                      <a:pt x="493" y="96"/>
                    </a:lnTo>
                    <a:lnTo>
                      <a:pt x="493" y="95"/>
                    </a:lnTo>
                    <a:lnTo>
                      <a:pt x="495" y="95"/>
                    </a:lnTo>
                    <a:lnTo>
                      <a:pt x="496" y="93"/>
                    </a:lnTo>
                    <a:lnTo>
                      <a:pt x="497" y="91"/>
                    </a:lnTo>
                    <a:lnTo>
                      <a:pt x="497" y="90"/>
                    </a:lnTo>
                    <a:lnTo>
                      <a:pt x="498" y="88"/>
                    </a:lnTo>
                    <a:lnTo>
                      <a:pt x="499" y="87"/>
                    </a:lnTo>
                    <a:lnTo>
                      <a:pt x="500" y="87"/>
                    </a:lnTo>
                    <a:lnTo>
                      <a:pt x="500" y="85"/>
                    </a:lnTo>
                    <a:lnTo>
                      <a:pt x="501" y="83"/>
                    </a:lnTo>
                    <a:lnTo>
                      <a:pt x="502" y="82"/>
                    </a:lnTo>
                    <a:lnTo>
                      <a:pt x="504" y="80"/>
                    </a:lnTo>
                    <a:lnTo>
                      <a:pt x="504" y="78"/>
                    </a:lnTo>
                    <a:lnTo>
                      <a:pt x="505" y="78"/>
                    </a:lnTo>
                    <a:lnTo>
                      <a:pt x="506" y="77"/>
                    </a:lnTo>
                    <a:lnTo>
                      <a:pt x="506" y="75"/>
                    </a:lnTo>
                    <a:lnTo>
                      <a:pt x="507" y="73"/>
                    </a:lnTo>
                    <a:lnTo>
                      <a:pt x="508" y="73"/>
                    </a:lnTo>
                    <a:lnTo>
                      <a:pt x="509" y="72"/>
                    </a:lnTo>
                    <a:lnTo>
                      <a:pt x="509" y="70"/>
                    </a:lnTo>
                    <a:lnTo>
                      <a:pt x="510" y="69"/>
                    </a:lnTo>
                    <a:lnTo>
                      <a:pt x="511" y="67"/>
                    </a:lnTo>
                    <a:lnTo>
                      <a:pt x="513" y="67"/>
                    </a:lnTo>
                    <a:lnTo>
                      <a:pt x="513" y="65"/>
                    </a:lnTo>
                    <a:lnTo>
                      <a:pt x="514" y="64"/>
                    </a:lnTo>
                    <a:lnTo>
                      <a:pt x="515" y="62"/>
                    </a:lnTo>
                    <a:lnTo>
                      <a:pt x="516" y="62"/>
                    </a:lnTo>
                    <a:lnTo>
                      <a:pt x="516" y="60"/>
                    </a:lnTo>
                    <a:lnTo>
                      <a:pt x="517" y="59"/>
                    </a:lnTo>
                    <a:lnTo>
                      <a:pt x="518" y="57"/>
                    </a:lnTo>
                    <a:lnTo>
                      <a:pt x="518" y="57"/>
                    </a:lnTo>
                    <a:lnTo>
                      <a:pt x="519" y="55"/>
                    </a:lnTo>
                    <a:lnTo>
                      <a:pt x="520" y="54"/>
                    </a:lnTo>
                    <a:lnTo>
                      <a:pt x="522" y="54"/>
                    </a:lnTo>
                    <a:lnTo>
                      <a:pt x="522" y="52"/>
                    </a:lnTo>
                    <a:lnTo>
                      <a:pt x="523" y="50"/>
                    </a:lnTo>
                    <a:lnTo>
                      <a:pt x="524" y="50"/>
                    </a:lnTo>
                    <a:lnTo>
                      <a:pt x="525" y="49"/>
                    </a:lnTo>
                    <a:lnTo>
                      <a:pt x="525" y="47"/>
                    </a:lnTo>
                    <a:lnTo>
                      <a:pt x="526" y="46"/>
                    </a:lnTo>
                    <a:lnTo>
                      <a:pt x="527" y="46"/>
                    </a:lnTo>
                    <a:lnTo>
                      <a:pt x="527" y="44"/>
                    </a:lnTo>
                    <a:lnTo>
                      <a:pt x="528" y="42"/>
                    </a:lnTo>
                    <a:lnTo>
                      <a:pt x="530" y="42"/>
                    </a:lnTo>
                    <a:lnTo>
                      <a:pt x="531" y="41"/>
                    </a:lnTo>
                    <a:lnTo>
                      <a:pt x="531" y="41"/>
                    </a:lnTo>
                    <a:lnTo>
                      <a:pt x="532" y="39"/>
                    </a:lnTo>
                    <a:lnTo>
                      <a:pt x="533" y="37"/>
                    </a:lnTo>
                    <a:lnTo>
                      <a:pt x="533" y="37"/>
                    </a:lnTo>
                    <a:lnTo>
                      <a:pt x="534" y="36"/>
                    </a:lnTo>
                    <a:lnTo>
                      <a:pt x="535" y="34"/>
                    </a:lnTo>
                    <a:lnTo>
                      <a:pt x="536" y="34"/>
                    </a:lnTo>
                    <a:lnTo>
                      <a:pt x="536" y="32"/>
                    </a:lnTo>
                    <a:lnTo>
                      <a:pt x="537" y="32"/>
                    </a:lnTo>
                    <a:lnTo>
                      <a:pt x="539" y="31"/>
                    </a:lnTo>
                    <a:lnTo>
                      <a:pt x="539" y="29"/>
                    </a:lnTo>
                    <a:lnTo>
                      <a:pt x="540" y="29"/>
                    </a:lnTo>
                    <a:lnTo>
                      <a:pt x="541" y="28"/>
                    </a:lnTo>
                    <a:lnTo>
                      <a:pt x="542" y="28"/>
                    </a:lnTo>
                    <a:lnTo>
                      <a:pt x="542" y="26"/>
                    </a:lnTo>
                    <a:lnTo>
                      <a:pt x="543" y="26"/>
                    </a:lnTo>
                    <a:lnTo>
                      <a:pt x="544" y="24"/>
                    </a:lnTo>
                    <a:lnTo>
                      <a:pt x="544" y="23"/>
                    </a:lnTo>
                    <a:lnTo>
                      <a:pt x="545" y="23"/>
                    </a:lnTo>
                    <a:lnTo>
                      <a:pt x="546" y="21"/>
                    </a:lnTo>
                    <a:lnTo>
                      <a:pt x="546" y="21"/>
                    </a:lnTo>
                    <a:lnTo>
                      <a:pt x="548" y="19"/>
                    </a:lnTo>
                    <a:lnTo>
                      <a:pt x="549" y="19"/>
                    </a:lnTo>
                    <a:lnTo>
                      <a:pt x="550" y="18"/>
                    </a:lnTo>
                    <a:lnTo>
                      <a:pt x="550" y="18"/>
                    </a:lnTo>
                    <a:lnTo>
                      <a:pt x="551" y="16"/>
                    </a:lnTo>
                    <a:lnTo>
                      <a:pt x="552" y="16"/>
                    </a:lnTo>
                    <a:lnTo>
                      <a:pt x="552" y="14"/>
                    </a:lnTo>
                    <a:lnTo>
                      <a:pt x="553" y="14"/>
                    </a:lnTo>
                    <a:lnTo>
                      <a:pt x="554" y="13"/>
                    </a:lnTo>
                    <a:lnTo>
                      <a:pt x="555" y="11"/>
                    </a:lnTo>
                    <a:lnTo>
                      <a:pt x="555" y="11"/>
                    </a:lnTo>
                    <a:lnTo>
                      <a:pt x="557" y="10"/>
                    </a:lnTo>
                    <a:lnTo>
                      <a:pt x="558" y="10"/>
                    </a:lnTo>
                    <a:lnTo>
                      <a:pt x="558" y="8"/>
                    </a:lnTo>
                    <a:lnTo>
                      <a:pt x="559" y="8"/>
                    </a:lnTo>
                    <a:lnTo>
                      <a:pt x="560" y="6"/>
                    </a:lnTo>
                    <a:lnTo>
                      <a:pt x="561" y="6"/>
                    </a:lnTo>
                    <a:lnTo>
                      <a:pt x="561" y="6"/>
                    </a:lnTo>
                    <a:lnTo>
                      <a:pt x="562" y="5"/>
                    </a:lnTo>
                    <a:lnTo>
                      <a:pt x="563" y="5"/>
                    </a:lnTo>
                    <a:lnTo>
                      <a:pt x="564" y="3"/>
                    </a:lnTo>
                    <a:lnTo>
                      <a:pt x="564" y="3"/>
                    </a:lnTo>
                    <a:lnTo>
                      <a:pt x="566" y="1"/>
                    </a:lnTo>
                    <a:lnTo>
                      <a:pt x="567" y="1"/>
                    </a:lnTo>
                    <a:lnTo>
                      <a:pt x="567" y="0"/>
                    </a:lnTo>
                    <a:lnTo>
                      <a:pt x="56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2" name="Freeform 30"/>
              <p:cNvSpPr>
                <a:spLocks/>
              </p:cNvSpPr>
              <p:nvPr/>
            </p:nvSpPr>
            <p:spPr bwMode="auto">
              <a:xfrm>
                <a:off x="7662" y="12702"/>
                <a:ext cx="95" cy="596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18" y="18"/>
                  </a:cxn>
                  <a:cxn ang="0">
                    <a:pos x="27" y="11"/>
                  </a:cxn>
                  <a:cxn ang="0">
                    <a:pos x="36" y="8"/>
                  </a:cxn>
                  <a:cxn ang="0">
                    <a:pos x="44" y="4"/>
                  </a:cxn>
                  <a:cxn ang="0">
                    <a:pos x="53" y="1"/>
                  </a:cxn>
                  <a:cxn ang="0">
                    <a:pos x="62" y="0"/>
                  </a:cxn>
                  <a:cxn ang="0">
                    <a:pos x="71" y="0"/>
                  </a:cxn>
                  <a:cxn ang="0">
                    <a:pos x="80" y="0"/>
                  </a:cxn>
                  <a:cxn ang="0">
                    <a:pos x="89" y="1"/>
                  </a:cxn>
                  <a:cxn ang="0">
                    <a:pos x="98" y="4"/>
                  </a:cxn>
                  <a:cxn ang="0">
                    <a:pos x="106" y="8"/>
                  </a:cxn>
                  <a:cxn ang="0">
                    <a:pos x="115" y="11"/>
                  </a:cxn>
                  <a:cxn ang="0">
                    <a:pos x="124" y="18"/>
                  </a:cxn>
                  <a:cxn ang="0">
                    <a:pos x="133" y="24"/>
                  </a:cxn>
                  <a:cxn ang="0">
                    <a:pos x="143" y="31"/>
                  </a:cxn>
                  <a:cxn ang="0">
                    <a:pos x="152" y="39"/>
                  </a:cxn>
                  <a:cxn ang="0">
                    <a:pos x="160" y="49"/>
                  </a:cxn>
                  <a:cxn ang="0">
                    <a:pos x="169" y="59"/>
                  </a:cxn>
                  <a:cxn ang="0">
                    <a:pos x="178" y="70"/>
                  </a:cxn>
                  <a:cxn ang="0">
                    <a:pos x="187" y="81"/>
                  </a:cxn>
                  <a:cxn ang="0">
                    <a:pos x="196" y="95"/>
                  </a:cxn>
                  <a:cxn ang="0">
                    <a:pos x="205" y="109"/>
                  </a:cxn>
                  <a:cxn ang="0">
                    <a:pos x="214" y="124"/>
                  </a:cxn>
                  <a:cxn ang="0">
                    <a:pos x="223" y="139"/>
                  </a:cxn>
                  <a:cxn ang="0">
                    <a:pos x="232" y="155"/>
                  </a:cxn>
                  <a:cxn ang="0">
                    <a:pos x="241" y="173"/>
                  </a:cxn>
                  <a:cxn ang="0">
                    <a:pos x="250" y="191"/>
                  </a:cxn>
                  <a:cxn ang="0">
                    <a:pos x="258" y="211"/>
                  </a:cxn>
                  <a:cxn ang="0">
                    <a:pos x="267" y="231"/>
                  </a:cxn>
                  <a:cxn ang="0">
                    <a:pos x="277" y="250"/>
                  </a:cxn>
                  <a:cxn ang="0">
                    <a:pos x="286" y="272"/>
                  </a:cxn>
                  <a:cxn ang="0">
                    <a:pos x="295" y="295"/>
                  </a:cxn>
                  <a:cxn ang="0">
                    <a:pos x="304" y="318"/>
                  </a:cxn>
                  <a:cxn ang="0">
                    <a:pos x="312" y="341"/>
                  </a:cxn>
                  <a:cxn ang="0">
                    <a:pos x="321" y="365"/>
                  </a:cxn>
                  <a:cxn ang="0">
                    <a:pos x="330" y="390"/>
                  </a:cxn>
                  <a:cxn ang="0">
                    <a:pos x="339" y="416"/>
                  </a:cxn>
                  <a:cxn ang="0">
                    <a:pos x="348" y="441"/>
                  </a:cxn>
                  <a:cxn ang="0">
                    <a:pos x="357" y="468"/>
                  </a:cxn>
                  <a:cxn ang="0">
                    <a:pos x="366" y="495"/>
                  </a:cxn>
                  <a:cxn ang="0">
                    <a:pos x="374" y="523"/>
                  </a:cxn>
                  <a:cxn ang="0">
                    <a:pos x="383" y="550"/>
                  </a:cxn>
                  <a:cxn ang="0">
                    <a:pos x="392" y="578"/>
                  </a:cxn>
                  <a:cxn ang="0">
                    <a:pos x="401" y="608"/>
                  </a:cxn>
                  <a:cxn ang="0">
                    <a:pos x="411" y="636"/>
                  </a:cxn>
                  <a:cxn ang="0">
                    <a:pos x="420" y="665"/>
                  </a:cxn>
                  <a:cxn ang="0">
                    <a:pos x="428" y="696"/>
                  </a:cxn>
                  <a:cxn ang="0">
                    <a:pos x="437" y="726"/>
                  </a:cxn>
                  <a:cxn ang="0">
                    <a:pos x="446" y="757"/>
                  </a:cxn>
                  <a:cxn ang="0">
                    <a:pos x="455" y="788"/>
                  </a:cxn>
                  <a:cxn ang="0">
                    <a:pos x="464" y="819"/>
                  </a:cxn>
                  <a:cxn ang="0">
                    <a:pos x="473" y="850"/>
                  </a:cxn>
                  <a:cxn ang="0">
                    <a:pos x="482" y="882"/>
                  </a:cxn>
                  <a:cxn ang="0">
                    <a:pos x="491" y="914"/>
                  </a:cxn>
                  <a:cxn ang="0">
                    <a:pos x="500" y="946"/>
                  </a:cxn>
                  <a:cxn ang="0">
                    <a:pos x="509" y="978"/>
                  </a:cxn>
                  <a:cxn ang="0">
                    <a:pos x="518" y="1010"/>
                  </a:cxn>
                  <a:cxn ang="0">
                    <a:pos x="526" y="1042"/>
                  </a:cxn>
                  <a:cxn ang="0">
                    <a:pos x="535" y="1075"/>
                  </a:cxn>
                  <a:cxn ang="0">
                    <a:pos x="545" y="1106"/>
                  </a:cxn>
                  <a:cxn ang="0">
                    <a:pos x="554" y="1139"/>
                  </a:cxn>
                  <a:cxn ang="0">
                    <a:pos x="563" y="1170"/>
                  </a:cxn>
                </a:cxnLst>
                <a:rect l="0" t="0" r="r" b="b"/>
                <a:pathLst>
                  <a:path w="569" h="1191">
                    <a:moveTo>
                      <a:pt x="0" y="31"/>
                    </a:moveTo>
                    <a:lnTo>
                      <a:pt x="1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6" y="18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1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1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4" y="11"/>
                    </a:lnTo>
                    <a:lnTo>
                      <a:pt x="115" y="11"/>
                    </a:lnTo>
                    <a:lnTo>
                      <a:pt x="115" y="11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4" y="16"/>
                    </a:lnTo>
                    <a:lnTo>
                      <a:pt x="124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1" y="21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37" y="27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1" y="29"/>
                    </a:lnTo>
                    <a:lnTo>
                      <a:pt x="142" y="31"/>
                    </a:lnTo>
                    <a:lnTo>
                      <a:pt x="143" y="31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50" y="37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2"/>
                    </a:lnTo>
                    <a:lnTo>
                      <a:pt x="155" y="44"/>
                    </a:lnTo>
                    <a:lnTo>
                      <a:pt x="156" y="45"/>
                    </a:lnTo>
                    <a:lnTo>
                      <a:pt x="158" y="45"/>
                    </a:lnTo>
                    <a:lnTo>
                      <a:pt x="158" y="47"/>
                    </a:lnTo>
                    <a:lnTo>
                      <a:pt x="159" y="47"/>
                    </a:lnTo>
                    <a:lnTo>
                      <a:pt x="160" y="49"/>
                    </a:lnTo>
                    <a:lnTo>
                      <a:pt x="160" y="49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3" y="52"/>
                    </a:lnTo>
                    <a:lnTo>
                      <a:pt x="163" y="52"/>
                    </a:lnTo>
                    <a:lnTo>
                      <a:pt x="164" y="54"/>
                    </a:lnTo>
                    <a:lnTo>
                      <a:pt x="165" y="54"/>
                    </a:lnTo>
                    <a:lnTo>
                      <a:pt x="165" y="55"/>
                    </a:lnTo>
                    <a:lnTo>
                      <a:pt x="167" y="57"/>
                    </a:lnTo>
                    <a:lnTo>
                      <a:pt x="168" y="57"/>
                    </a:lnTo>
                    <a:lnTo>
                      <a:pt x="169" y="59"/>
                    </a:lnTo>
                    <a:lnTo>
                      <a:pt x="169" y="59"/>
                    </a:lnTo>
                    <a:lnTo>
                      <a:pt x="170" y="60"/>
                    </a:lnTo>
                    <a:lnTo>
                      <a:pt x="171" y="60"/>
                    </a:lnTo>
                    <a:lnTo>
                      <a:pt x="171" y="62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6" y="67"/>
                    </a:lnTo>
                    <a:lnTo>
                      <a:pt x="177" y="68"/>
                    </a:lnTo>
                    <a:lnTo>
                      <a:pt x="177" y="68"/>
                    </a:lnTo>
                    <a:lnTo>
                      <a:pt x="178" y="70"/>
                    </a:lnTo>
                    <a:lnTo>
                      <a:pt x="179" y="72"/>
                    </a:lnTo>
                    <a:lnTo>
                      <a:pt x="179" y="72"/>
                    </a:lnTo>
                    <a:lnTo>
                      <a:pt x="180" y="73"/>
                    </a:lnTo>
                    <a:lnTo>
                      <a:pt x="181" y="73"/>
                    </a:lnTo>
                    <a:lnTo>
                      <a:pt x="182" y="75"/>
                    </a:lnTo>
                    <a:lnTo>
                      <a:pt x="182" y="77"/>
                    </a:lnTo>
                    <a:lnTo>
                      <a:pt x="184" y="77"/>
                    </a:lnTo>
                    <a:lnTo>
                      <a:pt x="185" y="78"/>
                    </a:lnTo>
                    <a:lnTo>
                      <a:pt x="185" y="80"/>
                    </a:lnTo>
                    <a:lnTo>
                      <a:pt x="186" y="81"/>
                    </a:lnTo>
                    <a:lnTo>
                      <a:pt x="187" y="81"/>
                    </a:lnTo>
                    <a:lnTo>
                      <a:pt x="188" y="83"/>
                    </a:lnTo>
                    <a:lnTo>
                      <a:pt x="188" y="85"/>
                    </a:lnTo>
                    <a:lnTo>
                      <a:pt x="189" y="85"/>
                    </a:lnTo>
                    <a:lnTo>
                      <a:pt x="190" y="86"/>
                    </a:lnTo>
                    <a:lnTo>
                      <a:pt x="191" y="88"/>
                    </a:lnTo>
                    <a:lnTo>
                      <a:pt x="191" y="88"/>
                    </a:lnTo>
                    <a:lnTo>
                      <a:pt x="193" y="90"/>
                    </a:lnTo>
                    <a:lnTo>
                      <a:pt x="194" y="91"/>
                    </a:lnTo>
                    <a:lnTo>
                      <a:pt x="194" y="93"/>
                    </a:lnTo>
                    <a:lnTo>
                      <a:pt x="195" y="93"/>
                    </a:lnTo>
                    <a:lnTo>
                      <a:pt x="196" y="95"/>
                    </a:lnTo>
                    <a:lnTo>
                      <a:pt x="197" y="96"/>
                    </a:lnTo>
                    <a:lnTo>
                      <a:pt x="197" y="98"/>
                    </a:lnTo>
                    <a:lnTo>
                      <a:pt x="198" y="98"/>
                    </a:lnTo>
                    <a:lnTo>
                      <a:pt x="199" y="100"/>
                    </a:lnTo>
                    <a:lnTo>
                      <a:pt x="200" y="101"/>
                    </a:lnTo>
                    <a:lnTo>
                      <a:pt x="200" y="103"/>
                    </a:lnTo>
                    <a:lnTo>
                      <a:pt x="202" y="104"/>
                    </a:lnTo>
                    <a:lnTo>
                      <a:pt x="203" y="104"/>
                    </a:lnTo>
                    <a:lnTo>
                      <a:pt x="204" y="106"/>
                    </a:lnTo>
                    <a:lnTo>
                      <a:pt x="204" y="108"/>
                    </a:lnTo>
                    <a:lnTo>
                      <a:pt x="205" y="109"/>
                    </a:lnTo>
                    <a:lnTo>
                      <a:pt x="206" y="109"/>
                    </a:lnTo>
                    <a:lnTo>
                      <a:pt x="206" y="111"/>
                    </a:lnTo>
                    <a:lnTo>
                      <a:pt x="207" y="113"/>
                    </a:lnTo>
                    <a:lnTo>
                      <a:pt x="208" y="114"/>
                    </a:lnTo>
                    <a:lnTo>
                      <a:pt x="209" y="116"/>
                    </a:lnTo>
                    <a:lnTo>
                      <a:pt x="209" y="118"/>
                    </a:lnTo>
                    <a:lnTo>
                      <a:pt x="211" y="118"/>
                    </a:lnTo>
                    <a:lnTo>
                      <a:pt x="212" y="119"/>
                    </a:lnTo>
                    <a:lnTo>
                      <a:pt x="213" y="121"/>
                    </a:lnTo>
                    <a:lnTo>
                      <a:pt x="213" y="122"/>
                    </a:lnTo>
                    <a:lnTo>
                      <a:pt x="214" y="124"/>
                    </a:lnTo>
                    <a:lnTo>
                      <a:pt x="215" y="126"/>
                    </a:lnTo>
                    <a:lnTo>
                      <a:pt x="216" y="126"/>
                    </a:lnTo>
                    <a:lnTo>
                      <a:pt x="216" y="127"/>
                    </a:lnTo>
                    <a:lnTo>
                      <a:pt x="217" y="129"/>
                    </a:lnTo>
                    <a:lnTo>
                      <a:pt x="218" y="131"/>
                    </a:lnTo>
                    <a:lnTo>
                      <a:pt x="218" y="132"/>
                    </a:lnTo>
                    <a:lnTo>
                      <a:pt x="220" y="134"/>
                    </a:lnTo>
                    <a:lnTo>
                      <a:pt x="221" y="136"/>
                    </a:lnTo>
                    <a:lnTo>
                      <a:pt x="222" y="137"/>
                    </a:lnTo>
                    <a:lnTo>
                      <a:pt x="222" y="137"/>
                    </a:lnTo>
                    <a:lnTo>
                      <a:pt x="223" y="139"/>
                    </a:lnTo>
                    <a:lnTo>
                      <a:pt x="224" y="141"/>
                    </a:lnTo>
                    <a:lnTo>
                      <a:pt x="225" y="142"/>
                    </a:lnTo>
                    <a:lnTo>
                      <a:pt x="225" y="144"/>
                    </a:lnTo>
                    <a:lnTo>
                      <a:pt x="226" y="145"/>
                    </a:lnTo>
                    <a:lnTo>
                      <a:pt x="227" y="147"/>
                    </a:lnTo>
                    <a:lnTo>
                      <a:pt x="227" y="149"/>
                    </a:lnTo>
                    <a:lnTo>
                      <a:pt x="229" y="150"/>
                    </a:lnTo>
                    <a:lnTo>
                      <a:pt x="230" y="152"/>
                    </a:lnTo>
                    <a:lnTo>
                      <a:pt x="231" y="154"/>
                    </a:lnTo>
                    <a:lnTo>
                      <a:pt x="231" y="155"/>
                    </a:lnTo>
                    <a:lnTo>
                      <a:pt x="232" y="155"/>
                    </a:lnTo>
                    <a:lnTo>
                      <a:pt x="233" y="157"/>
                    </a:lnTo>
                    <a:lnTo>
                      <a:pt x="233" y="159"/>
                    </a:lnTo>
                    <a:lnTo>
                      <a:pt x="234" y="160"/>
                    </a:lnTo>
                    <a:lnTo>
                      <a:pt x="235" y="162"/>
                    </a:lnTo>
                    <a:lnTo>
                      <a:pt x="236" y="163"/>
                    </a:lnTo>
                    <a:lnTo>
                      <a:pt x="236" y="165"/>
                    </a:lnTo>
                    <a:lnTo>
                      <a:pt x="238" y="167"/>
                    </a:lnTo>
                    <a:lnTo>
                      <a:pt x="239" y="168"/>
                    </a:lnTo>
                    <a:lnTo>
                      <a:pt x="239" y="170"/>
                    </a:lnTo>
                    <a:lnTo>
                      <a:pt x="240" y="172"/>
                    </a:lnTo>
                    <a:lnTo>
                      <a:pt x="241" y="173"/>
                    </a:lnTo>
                    <a:lnTo>
                      <a:pt x="242" y="175"/>
                    </a:lnTo>
                    <a:lnTo>
                      <a:pt x="242" y="177"/>
                    </a:lnTo>
                    <a:lnTo>
                      <a:pt x="243" y="178"/>
                    </a:lnTo>
                    <a:lnTo>
                      <a:pt x="244" y="180"/>
                    </a:lnTo>
                    <a:lnTo>
                      <a:pt x="244" y="182"/>
                    </a:lnTo>
                    <a:lnTo>
                      <a:pt x="246" y="183"/>
                    </a:lnTo>
                    <a:lnTo>
                      <a:pt x="247" y="185"/>
                    </a:lnTo>
                    <a:lnTo>
                      <a:pt x="247" y="186"/>
                    </a:lnTo>
                    <a:lnTo>
                      <a:pt x="248" y="188"/>
                    </a:lnTo>
                    <a:lnTo>
                      <a:pt x="249" y="190"/>
                    </a:lnTo>
                    <a:lnTo>
                      <a:pt x="250" y="191"/>
                    </a:lnTo>
                    <a:lnTo>
                      <a:pt x="250" y="193"/>
                    </a:lnTo>
                    <a:lnTo>
                      <a:pt x="251" y="195"/>
                    </a:lnTo>
                    <a:lnTo>
                      <a:pt x="252" y="196"/>
                    </a:lnTo>
                    <a:lnTo>
                      <a:pt x="252" y="198"/>
                    </a:lnTo>
                    <a:lnTo>
                      <a:pt x="253" y="201"/>
                    </a:lnTo>
                    <a:lnTo>
                      <a:pt x="255" y="203"/>
                    </a:lnTo>
                    <a:lnTo>
                      <a:pt x="256" y="204"/>
                    </a:lnTo>
                    <a:lnTo>
                      <a:pt x="256" y="206"/>
                    </a:lnTo>
                    <a:lnTo>
                      <a:pt x="257" y="208"/>
                    </a:lnTo>
                    <a:lnTo>
                      <a:pt x="258" y="209"/>
                    </a:lnTo>
                    <a:lnTo>
                      <a:pt x="258" y="211"/>
                    </a:lnTo>
                    <a:lnTo>
                      <a:pt x="259" y="213"/>
                    </a:lnTo>
                    <a:lnTo>
                      <a:pt x="260" y="214"/>
                    </a:lnTo>
                    <a:lnTo>
                      <a:pt x="261" y="216"/>
                    </a:lnTo>
                    <a:lnTo>
                      <a:pt x="261" y="218"/>
                    </a:lnTo>
                    <a:lnTo>
                      <a:pt x="262" y="219"/>
                    </a:lnTo>
                    <a:lnTo>
                      <a:pt x="264" y="221"/>
                    </a:lnTo>
                    <a:lnTo>
                      <a:pt x="265" y="223"/>
                    </a:lnTo>
                    <a:lnTo>
                      <a:pt x="265" y="226"/>
                    </a:lnTo>
                    <a:lnTo>
                      <a:pt x="266" y="227"/>
                    </a:lnTo>
                    <a:lnTo>
                      <a:pt x="267" y="229"/>
                    </a:lnTo>
                    <a:lnTo>
                      <a:pt x="267" y="231"/>
                    </a:lnTo>
                    <a:lnTo>
                      <a:pt x="268" y="232"/>
                    </a:lnTo>
                    <a:lnTo>
                      <a:pt x="269" y="234"/>
                    </a:lnTo>
                    <a:lnTo>
                      <a:pt x="270" y="236"/>
                    </a:lnTo>
                    <a:lnTo>
                      <a:pt x="270" y="237"/>
                    </a:lnTo>
                    <a:lnTo>
                      <a:pt x="271" y="239"/>
                    </a:lnTo>
                    <a:lnTo>
                      <a:pt x="273" y="242"/>
                    </a:lnTo>
                    <a:lnTo>
                      <a:pt x="274" y="244"/>
                    </a:lnTo>
                    <a:lnTo>
                      <a:pt x="274" y="245"/>
                    </a:lnTo>
                    <a:lnTo>
                      <a:pt x="275" y="247"/>
                    </a:lnTo>
                    <a:lnTo>
                      <a:pt x="276" y="249"/>
                    </a:lnTo>
                    <a:lnTo>
                      <a:pt x="277" y="250"/>
                    </a:lnTo>
                    <a:lnTo>
                      <a:pt x="277" y="254"/>
                    </a:lnTo>
                    <a:lnTo>
                      <a:pt x="278" y="255"/>
                    </a:lnTo>
                    <a:lnTo>
                      <a:pt x="279" y="257"/>
                    </a:lnTo>
                    <a:lnTo>
                      <a:pt x="279" y="259"/>
                    </a:lnTo>
                    <a:lnTo>
                      <a:pt x="280" y="260"/>
                    </a:lnTo>
                    <a:lnTo>
                      <a:pt x="282" y="262"/>
                    </a:lnTo>
                    <a:lnTo>
                      <a:pt x="283" y="265"/>
                    </a:lnTo>
                    <a:lnTo>
                      <a:pt x="283" y="267"/>
                    </a:lnTo>
                    <a:lnTo>
                      <a:pt x="284" y="268"/>
                    </a:lnTo>
                    <a:lnTo>
                      <a:pt x="285" y="270"/>
                    </a:lnTo>
                    <a:lnTo>
                      <a:pt x="286" y="272"/>
                    </a:lnTo>
                    <a:lnTo>
                      <a:pt x="286" y="275"/>
                    </a:lnTo>
                    <a:lnTo>
                      <a:pt x="287" y="277"/>
                    </a:lnTo>
                    <a:lnTo>
                      <a:pt x="288" y="278"/>
                    </a:lnTo>
                    <a:lnTo>
                      <a:pt x="289" y="280"/>
                    </a:lnTo>
                    <a:lnTo>
                      <a:pt x="289" y="282"/>
                    </a:lnTo>
                    <a:lnTo>
                      <a:pt x="291" y="285"/>
                    </a:lnTo>
                    <a:lnTo>
                      <a:pt x="292" y="286"/>
                    </a:lnTo>
                    <a:lnTo>
                      <a:pt x="292" y="288"/>
                    </a:lnTo>
                    <a:lnTo>
                      <a:pt x="293" y="290"/>
                    </a:lnTo>
                    <a:lnTo>
                      <a:pt x="294" y="293"/>
                    </a:lnTo>
                    <a:lnTo>
                      <a:pt x="295" y="295"/>
                    </a:lnTo>
                    <a:lnTo>
                      <a:pt x="295" y="296"/>
                    </a:lnTo>
                    <a:lnTo>
                      <a:pt x="296" y="298"/>
                    </a:lnTo>
                    <a:lnTo>
                      <a:pt x="297" y="301"/>
                    </a:lnTo>
                    <a:lnTo>
                      <a:pt x="298" y="303"/>
                    </a:lnTo>
                    <a:lnTo>
                      <a:pt x="298" y="304"/>
                    </a:lnTo>
                    <a:lnTo>
                      <a:pt x="300" y="306"/>
                    </a:lnTo>
                    <a:lnTo>
                      <a:pt x="301" y="309"/>
                    </a:lnTo>
                    <a:lnTo>
                      <a:pt x="301" y="311"/>
                    </a:lnTo>
                    <a:lnTo>
                      <a:pt x="302" y="313"/>
                    </a:lnTo>
                    <a:lnTo>
                      <a:pt x="303" y="316"/>
                    </a:lnTo>
                    <a:lnTo>
                      <a:pt x="304" y="318"/>
                    </a:lnTo>
                    <a:lnTo>
                      <a:pt x="304" y="319"/>
                    </a:lnTo>
                    <a:lnTo>
                      <a:pt x="305" y="321"/>
                    </a:lnTo>
                    <a:lnTo>
                      <a:pt x="306" y="324"/>
                    </a:lnTo>
                    <a:lnTo>
                      <a:pt x="306" y="326"/>
                    </a:lnTo>
                    <a:lnTo>
                      <a:pt x="307" y="327"/>
                    </a:lnTo>
                    <a:lnTo>
                      <a:pt x="309" y="331"/>
                    </a:lnTo>
                    <a:lnTo>
                      <a:pt x="310" y="332"/>
                    </a:lnTo>
                    <a:lnTo>
                      <a:pt x="310" y="334"/>
                    </a:lnTo>
                    <a:lnTo>
                      <a:pt x="311" y="337"/>
                    </a:lnTo>
                    <a:lnTo>
                      <a:pt x="312" y="339"/>
                    </a:lnTo>
                    <a:lnTo>
                      <a:pt x="312" y="341"/>
                    </a:lnTo>
                    <a:lnTo>
                      <a:pt x="313" y="342"/>
                    </a:lnTo>
                    <a:lnTo>
                      <a:pt x="314" y="345"/>
                    </a:lnTo>
                    <a:lnTo>
                      <a:pt x="315" y="347"/>
                    </a:lnTo>
                    <a:lnTo>
                      <a:pt x="315" y="349"/>
                    </a:lnTo>
                    <a:lnTo>
                      <a:pt x="317" y="352"/>
                    </a:lnTo>
                    <a:lnTo>
                      <a:pt x="318" y="354"/>
                    </a:lnTo>
                    <a:lnTo>
                      <a:pt x="318" y="355"/>
                    </a:lnTo>
                    <a:lnTo>
                      <a:pt x="319" y="359"/>
                    </a:lnTo>
                    <a:lnTo>
                      <a:pt x="320" y="360"/>
                    </a:lnTo>
                    <a:lnTo>
                      <a:pt x="320" y="364"/>
                    </a:lnTo>
                    <a:lnTo>
                      <a:pt x="321" y="365"/>
                    </a:lnTo>
                    <a:lnTo>
                      <a:pt x="322" y="367"/>
                    </a:lnTo>
                    <a:lnTo>
                      <a:pt x="323" y="370"/>
                    </a:lnTo>
                    <a:lnTo>
                      <a:pt x="323" y="372"/>
                    </a:lnTo>
                    <a:lnTo>
                      <a:pt x="324" y="373"/>
                    </a:lnTo>
                    <a:lnTo>
                      <a:pt x="326" y="377"/>
                    </a:lnTo>
                    <a:lnTo>
                      <a:pt x="326" y="378"/>
                    </a:lnTo>
                    <a:lnTo>
                      <a:pt x="327" y="382"/>
                    </a:lnTo>
                    <a:lnTo>
                      <a:pt x="328" y="383"/>
                    </a:lnTo>
                    <a:lnTo>
                      <a:pt x="329" y="385"/>
                    </a:lnTo>
                    <a:lnTo>
                      <a:pt x="329" y="388"/>
                    </a:lnTo>
                    <a:lnTo>
                      <a:pt x="330" y="390"/>
                    </a:lnTo>
                    <a:lnTo>
                      <a:pt x="331" y="391"/>
                    </a:lnTo>
                    <a:lnTo>
                      <a:pt x="331" y="395"/>
                    </a:lnTo>
                    <a:lnTo>
                      <a:pt x="332" y="396"/>
                    </a:lnTo>
                    <a:lnTo>
                      <a:pt x="333" y="400"/>
                    </a:lnTo>
                    <a:lnTo>
                      <a:pt x="335" y="401"/>
                    </a:lnTo>
                    <a:lnTo>
                      <a:pt x="335" y="403"/>
                    </a:lnTo>
                    <a:lnTo>
                      <a:pt x="336" y="406"/>
                    </a:lnTo>
                    <a:lnTo>
                      <a:pt x="337" y="408"/>
                    </a:lnTo>
                    <a:lnTo>
                      <a:pt x="338" y="411"/>
                    </a:lnTo>
                    <a:lnTo>
                      <a:pt x="338" y="413"/>
                    </a:lnTo>
                    <a:lnTo>
                      <a:pt x="339" y="416"/>
                    </a:lnTo>
                    <a:lnTo>
                      <a:pt x="340" y="418"/>
                    </a:lnTo>
                    <a:lnTo>
                      <a:pt x="340" y="419"/>
                    </a:lnTo>
                    <a:lnTo>
                      <a:pt x="341" y="423"/>
                    </a:lnTo>
                    <a:lnTo>
                      <a:pt x="342" y="424"/>
                    </a:lnTo>
                    <a:lnTo>
                      <a:pt x="344" y="427"/>
                    </a:lnTo>
                    <a:lnTo>
                      <a:pt x="344" y="429"/>
                    </a:lnTo>
                    <a:lnTo>
                      <a:pt x="345" y="432"/>
                    </a:lnTo>
                    <a:lnTo>
                      <a:pt x="346" y="434"/>
                    </a:lnTo>
                    <a:lnTo>
                      <a:pt x="347" y="437"/>
                    </a:lnTo>
                    <a:lnTo>
                      <a:pt x="347" y="439"/>
                    </a:lnTo>
                    <a:lnTo>
                      <a:pt x="348" y="441"/>
                    </a:lnTo>
                    <a:lnTo>
                      <a:pt x="349" y="444"/>
                    </a:lnTo>
                    <a:lnTo>
                      <a:pt x="349" y="445"/>
                    </a:lnTo>
                    <a:lnTo>
                      <a:pt x="350" y="449"/>
                    </a:lnTo>
                    <a:lnTo>
                      <a:pt x="351" y="450"/>
                    </a:lnTo>
                    <a:lnTo>
                      <a:pt x="353" y="454"/>
                    </a:lnTo>
                    <a:lnTo>
                      <a:pt x="353" y="455"/>
                    </a:lnTo>
                    <a:lnTo>
                      <a:pt x="354" y="459"/>
                    </a:lnTo>
                    <a:lnTo>
                      <a:pt x="355" y="460"/>
                    </a:lnTo>
                    <a:lnTo>
                      <a:pt x="355" y="464"/>
                    </a:lnTo>
                    <a:lnTo>
                      <a:pt x="356" y="465"/>
                    </a:lnTo>
                    <a:lnTo>
                      <a:pt x="357" y="468"/>
                    </a:lnTo>
                    <a:lnTo>
                      <a:pt x="358" y="470"/>
                    </a:lnTo>
                    <a:lnTo>
                      <a:pt x="358" y="473"/>
                    </a:lnTo>
                    <a:lnTo>
                      <a:pt x="359" y="475"/>
                    </a:lnTo>
                    <a:lnTo>
                      <a:pt x="360" y="478"/>
                    </a:lnTo>
                    <a:lnTo>
                      <a:pt x="360" y="480"/>
                    </a:lnTo>
                    <a:lnTo>
                      <a:pt x="362" y="483"/>
                    </a:lnTo>
                    <a:lnTo>
                      <a:pt x="363" y="485"/>
                    </a:lnTo>
                    <a:lnTo>
                      <a:pt x="364" y="488"/>
                    </a:lnTo>
                    <a:lnTo>
                      <a:pt x="364" y="490"/>
                    </a:lnTo>
                    <a:lnTo>
                      <a:pt x="365" y="493"/>
                    </a:lnTo>
                    <a:lnTo>
                      <a:pt x="366" y="495"/>
                    </a:lnTo>
                    <a:lnTo>
                      <a:pt x="366" y="498"/>
                    </a:lnTo>
                    <a:lnTo>
                      <a:pt x="367" y="500"/>
                    </a:lnTo>
                    <a:lnTo>
                      <a:pt x="368" y="503"/>
                    </a:lnTo>
                    <a:lnTo>
                      <a:pt x="368" y="505"/>
                    </a:lnTo>
                    <a:lnTo>
                      <a:pt x="369" y="508"/>
                    </a:lnTo>
                    <a:lnTo>
                      <a:pt x="371" y="509"/>
                    </a:lnTo>
                    <a:lnTo>
                      <a:pt x="372" y="513"/>
                    </a:lnTo>
                    <a:lnTo>
                      <a:pt x="372" y="514"/>
                    </a:lnTo>
                    <a:lnTo>
                      <a:pt x="373" y="518"/>
                    </a:lnTo>
                    <a:lnTo>
                      <a:pt x="374" y="519"/>
                    </a:lnTo>
                    <a:lnTo>
                      <a:pt x="374" y="523"/>
                    </a:lnTo>
                    <a:lnTo>
                      <a:pt x="375" y="524"/>
                    </a:lnTo>
                    <a:lnTo>
                      <a:pt x="376" y="527"/>
                    </a:lnTo>
                    <a:lnTo>
                      <a:pt x="377" y="529"/>
                    </a:lnTo>
                    <a:lnTo>
                      <a:pt x="377" y="532"/>
                    </a:lnTo>
                    <a:lnTo>
                      <a:pt x="378" y="534"/>
                    </a:lnTo>
                    <a:lnTo>
                      <a:pt x="380" y="537"/>
                    </a:lnTo>
                    <a:lnTo>
                      <a:pt x="380" y="541"/>
                    </a:lnTo>
                    <a:lnTo>
                      <a:pt x="381" y="542"/>
                    </a:lnTo>
                    <a:lnTo>
                      <a:pt x="382" y="545"/>
                    </a:lnTo>
                    <a:lnTo>
                      <a:pt x="383" y="547"/>
                    </a:lnTo>
                    <a:lnTo>
                      <a:pt x="383" y="550"/>
                    </a:lnTo>
                    <a:lnTo>
                      <a:pt x="384" y="552"/>
                    </a:lnTo>
                    <a:lnTo>
                      <a:pt x="385" y="555"/>
                    </a:lnTo>
                    <a:lnTo>
                      <a:pt x="386" y="557"/>
                    </a:lnTo>
                    <a:lnTo>
                      <a:pt x="386" y="560"/>
                    </a:lnTo>
                    <a:lnTo>
                      <a:pt x="388" y="564"/>
                    </a:lnTo>
                    <a:lnTo>
                      <a:pt x="389" y="565"/>
                    </a:lnTo>
                    <a:lnTo>
                      <a:pt x="389" y="568"/>
                    </a:lnTo>
                    <a:lnTo>
                      <a:pt x="390" y="570"/>
                    </a:lnTo>
                    <a:lnTo>
                      <a:pt x="391" y="573"/>
                    </a:lnTo>
                    <a:lnTo>
                      <a:pt x="392" y="575"/>
                    </a:lnTo>
                    <a:lnTo>
                      <a:pt x="392" y="578"/>
                    </a:lnTo>
                    <a:lnTo>
                      <a:pt x="393" y="582"/>
                    </a:lnTo>
                    <a:lnTo>
                      <a:pt x="394" y="583"/>
                    </a:lnTo>
                    <a:lnTo>
                      <a:pt x="395" y="586"/>
                    </a:lnTo>
                    <a:lnTo>
                      <a:pt x="395" y="588"/>
                    </a:lnTo>
                    <a:lnTo>
                      <a:pt x="397" y="591"/>
                    </a:lnTo>
                    <a:lnTo>
                      <a:pt x="398" y="595"/>
                    </a:lnTo>
                    <a:lnTo>
                      <a:pt x="399" y="596"/>
                    </a:lnTo>
                    <a:lnTo>
                      <a:pt x="399" y="600"/>
                    </a:lnTo>
                    <a:lnTo>
                      <a:pt x="400" y="601"/>
                    </a:lnTo>
                    <a:lnTo>
                      <a:pt x="401" y="605"/>
                    </a:lnTo>
                    <a:lnTo>
                      <a:pt x="401" y="608"/>
                    </a:lnTo>
                    <a:lnTo>
                      <a:pt x="402" y="609"/>
                    </a:lnTo>
                    <a:lnTo>
                      <a:pt x="403" y="613"/>
                    </a:lnTo>
                    <a:lnTo>
                      <a:pt x="404" y="614"/>
                    </a:lnTo>
                    <a:lnTo>
                      <a:pt x="404" y="618"/>
                    </a:lnTo>
                    <a:lnTo>
                      <a:pt x="406" y="621"/>
                    </a:lnTo>
                    <a:lnTo>
                      <a:pt x="407" y="623"/>
                    </a:lnTo>
                    <a:lnTo>
                      <a:pt x="408" y="626"/>
                    </a:lnTo>
                    <a:lnTo>
                      <a:pt x="408" y="627"/>
                    </a:lnTo>
                    <a:lnTo>
                      <a:pt x="409" y="631"/>
                    </a:lnTo>
                    <a:lnTo>
                      <a:pt x="410" y="634"/>
                    </a:lnTo>
                    <a:lnTo>
                      <a:pt x="411" y="636"/>
                    </a:lnTo>
                    <a:lnTo>
                      <a:pt x="411" y="639"/>
                    </a:lnTo>
                    <a:lnTo>
                      <a:pt x="412" y="642"/>
                    </a:lnTo>
                    <a:lnTo>
                      <a:pt x="413" y="644"/>
                    </a:lnTo>
                    <a:lnTo>
                      <a:pt x="413" y="647"/>
                    </a:lnTo>
                    <a:lnTo>
                      <a:pt x="415" y="649"/>
                    </a:lnTo>
                    <a:lnTo>
                      <a:pt x="416" y="652"/>
                    </a:lnTo>
                    <a:lnTo>
                      <a:pt x="417" y="655"/>
                    </a:lnTo>
                    <a:lnTo>
                      <a:pt x="417" y="657"/>
                    </a:lnTo>
                    <a:lnTo>
                      <a:pt x="418" y="660"/>
                    </a:lnTo>
                    <a:lnTo>
                      <a:pt x="419" y="664"/>
                    </a:lnTo>
                    <a:lnTo>
                      <a:pt x="420" y="665"/>
                    </a:lnTo>
                    <a:lnTo>
                      <a:pt x="420" y="668"/>
                    </a:lnTo>
                    <a:lnTo>
                      <a:pt x="421" y="672"/>
                    </a:lnTo>
                    <a:lnTo>
                      <a:pt x="422" y="673"/>
                    </a:lnTo>
                    <a:lnTo>
                      <a:pt x="422" y="677"/>
                    </a:lnTo>
                    <a:lnTo>
                      <a:pt x="424" y="680"/>
                    </a:lnTo>
                    <a:lnTo>
                      <a:pt x="425" y="682"/>
                    </a:lnTo>
                    <a:lnTo>
                      <a:pt x="426" y="685"/>
                    </a:lnTo>
                    <a:lnTo>
                      <a:pt x="426" y="688"/>
                    </a:lnTo>
                    <a:lnTo>
                      <a:pt x="427" y="690"/>
                    </a:lnTo>
                    <a:lnTo>
                      <a:pt x="428" y="693"/>
                    </a:lnTo>
                    <a:lnTo>
                      <a:pt x="428" y="696"/>
                    </a:lnTo>
                    <a:lnTo>
                      <a:pt x="429" y="698"/>
                    </a:lnTo>
                    <a:lnTo>
                      <a:pt x="430" y="701"/>
                    </a:lnTo>
                    <a:lnTo>
                      <a:pt x="431" y="705"/>
                    </a:lnTo>
                    <a:lnTo>
                      <a:pt x="431" y="706"/>
                    </a:lnTo>
                    <a:lnTo>
                      <a:pt x="433" y="709"/>
                    </a:lnTo>
                    <a:lnTo>
                      <a:pt x="434" y="713"/>
                    </a:lnTo>
                    <a:lnTo>
                      <a:pt x="434" y="714"/>
                    </a:lnTo>
                    <a:lnTo>
                      <a:pt x="435" y="718"/>
                    </a:lnTo>
                    <a:lnTo>
                      <a:pt x="436" y="721"/>
                    </a:lnTo>
                    <a:lnTo>
                      <a:pt x="437" y="724"/>
                    </a:lnTo>
                    <a:lnTo>
                      <a:pt x="437" y="726"/>
                    </a:lnTo>
                    <a:lnTo>
                      <a:pt x="438" y="729"/>
                    </a:lnTo>
                    <a:lnTo>
                      <a:pt x="439" y="732"/>
                    </a:lnTo>
                    <a:lnTo>
                      <a:pt x="439" y="734"/>
                    </a:lnTo>
                    <a:lnTo>
                      <a:pt x="440" y="737"/>
                    </a:lnTo>
                    <a:lnTo>
                      <a:pt x="442" y="741"/>
                    </a:lnTo>
                    <a:lnTo>
                      <a:pt x="442" y="742"/>
                    </a:lnTo>
                    <a:lnTo>
                      <a:pt x="443" y="746"/>
                    </a:lnTo>
                    <a:lnTo>
                      <a:pt x="444" y="749"/>
                    </a:lnTo>
                    <a:lnTo>
                      <a:pt x="445" y="752"/>
                    </a:lnTo>
                    <a:lnTo>
                      <a:pt x="445" y="754"/>
                    </a:lnTo>
                    <a:lnTo>
                      <a:pt x="446" y="757"/>
                    </a:lnTo>
                    <a:lnTo>
                      <a:pt x="447" y="760"/>
                    </a:lnTo>
                    <a:lnTo>
                      <a:pt x="447" y="762"/>
                    </a:lnTo>
                    <a:lnTo>
                      <a:pt x="448" y="765"/>
                    </a:lnTo>
                    <a:lnTo>
                      <a:pt x="449" y="768"/>
                    </a:lnTo>
                    <a:lnTo>
                      <a:pt x="451" y="772"/>
                    </a:lnTo>
                    <a:lnTo>
                      <a:pt x="451" y="773"/>
                    </a:lnTo>
                    <a:lnTo>
                      <a:pt x="452" y="777"/>
                    </a:lnTo>
                    <a:lnTo>
                      <a:pt x="453" y="780"/>
                    </a:lnTo>
                    <a:lnTo>
                      <a:pt x="453" y="782"/>
                    </a:lnTo>
                    <a:lnTo>
                      <a:pt x="454" y="785"/>
                    </a:lnTo>
                    <a:lnTo>
                      <a:pt x="455" y="788"/>
                    </a:lnTo>
                    <a:lnTo>
                      <a:pt x="456" y="791"/>
                    </a:lnTo>
                    <a:lnTo>
                      <a:pt x="456" y="793"/>
                    </a:lnTo>
                    <a:lnTo>
                      <a:pt x="457" y="796"/>
                    </a:lnTo>
                    <a:lnTo>
                      <a:pt x="459" y="800"/>
                    </a:lnTo>
                    <a:lnTo>
                      <a:pt x="460" y="803"/>
                    </a:lnTo>
                    <a:lnTo>
                      <a:pt x="460" y="805"/>
                    </a:lnTo>
                    <a:lnTo>
                      <a:pt x="461" y="808"/>
                    </a:lnTo>
                    <a:lnTo>
                      <a:pt x="462" y="811"/>
                    </a:lnTo>
                    <a:lnTo>
                      <a:pt x="462" y="814"/>
                    </a:lnTo>
                    <a:lnTo>
                      <a:pt x="463" y="816"/>
                    </a:lnTo>
                    <a:lnTo>
                      <a:pt x="464" y="819"/>
                    </a:lnTo>
                    <a:lnTo>
                      <a:pt x="465" y="823"/>
                    </a:lnTo>
                    <a:lnTo>
                      <a:pt x="465" y="824"/>
                    </a:lnTo>
                    <a:lnTo>
                      <a:pt x="466" y="828"/>
                    </a:lnTo>
                    <a:lnTo>
                      <a:pt x="468" y="831"/>
                    </a:lnTo>
                    <a:lnTo>
                      <a:pt x="469" y="834"/>
                    </a:lnTo>
                    <a:lnTo>
                      <a:pt x="469" y="836"/>
                    </a:lnTo>
                    <a:lnTo>
                      <a:pt x="470" y="839"/>
                    </a:lnTo>
                    <a:lnTo>
                      <a:pt x="471" y="842"/>
                    </a:lnTo>
                    <a:lnTo>
                      <a:pt x="472" y="846"/>
                    </a:lnTo>
                    <a:lnTo>
                      <a:pt x="472" y="847"/>
                    </a:lnTo>
                    <a:lnTo>
                      <a:pt x="473" y="850"/>
                    </a:lnTo>
                    <a:lnTo>
                      <a:pt x="474" y="854"/>
                    </a:lnTo>
                    <a:lnTo>
                      <a:pt x="474" y="857"/>
                    </a:lnTo>
                    <a:lnTo>
                      <a:pt x="475" y="859"/>
                    </a:lnTo>
                    <a:lnTo>
                      <a:pt x="477" y="862"/>
                    </a:lnTo>
                    <a:lnTo>
                      <a:pt x="478" y="865"/>
                    </a:lnTo>
                    <a:lnTo>
                      <a:pt x="478" y="868"/>
                    </a:lnTo>
                    <a:lnTo>
                      <a:pt x="479" y="870"/>
                    </a:lnTo>
                    <a:lnTo>
                      <a:pt x="480" y="873"/>
                    </a:lnTo>
                    <a:lnTo>
                      <a:pt x="481" y="877"/>
                    </a:lnTo>
                    <a:lnTo>
                      <a:pt x="481" y="880"/>
                    </a:lnTo>
                    <a:lnTo>
                      <a:pt x="482" y="882"/>
                    </a:lnTo>
                    <a:lnTo>
                      <a:pt x="483" y="885"/>
                    </a:lnTo>
                    <a:lnTo>
                      <a:pt x="484" y="888"/>
                    </a:lnTo>
                    <a:lnTo>
                      <a:pt x="484" y="891"/>
                    </a:lnTo>
                    <a:lnTo>
                      <a:pt x="486" y="895"/>
                    </a:lnTo>
                    <a:lnTo>
                      <a:pt x="487" y="896"/>
                    </a:lnTo>
                    <a:lnTo>
                      <a:pt x="487" y="900"/>
                    </a:lnTo>
                    <a:lnTo>
                      <a:pt x="488" y="903"/>
                    </a:lnTo>
                    <a:lnTo>
                      <a:pt x="489" y="906"/>
                    </a:lnTo>
                    <a:lnTo>
                      <a:pt x="490" y="908"/>
                    </a:lnTo>
                    <a:lnTo>
                      <a:pt x="490" y="911"/>
                    </a:lnTo>
                    <a:lnTo>
                      <a:pt x="491" y="914"/>
                    </a:lnTo>
                    <a:lnTo>
                      <a:pt x="492" y="918"/>
                    </a:lnTo>
                    <a:lnTo>
                      <a:pt x="493" y="919"/>
                    </a:lnTo>
                    <a:lnTo>
                      <a:pt x="493" y="923"/>
                    </a:lnTo>
                    <a:lnTo>
                      <a:pt x="495" y="926"/>
                    </a:lnTo>
                    <a:lnTo>
                      <a:pt x="496" y="929"/>
                    </a:lnTo>
                    <a:lnTo>
                      <a:pt x="496" y="931"/>
                    </a:lnTo>
                    <a:lnTo>
                      <a:pt x="497" y="934"/>
                    </a:lnTo>
                    <a:lnTo>
                      <a:pt x="498" y="937"/>
                    </a:lnTo>
                    <a:lnTo>
                      <a:pt x="499" y="941"/>
                    </a:lnTo>
                    <a:lnTo>
                      <a:pt x="499" y="944"/>
                    </a:lnTo>
                    <a:lnTo>
                      <a:pt x="500" y="946"/>
                    </a:lnTo>
                    <a:lnTo>
                      <a:pt x="501" y="949"/>
                    </a:lnTo>
                    <a:lnTo>
                      <a:pt x="501" y="952"/>
                    </a:lnTo>
                    <a:lnTo>
                      <a:pt x="502" y="955"/>
                    </a:lnTo>
                    <a:lnTo>
                      <a:pt x="504" y="957"/>
                    </a:lnTo>
                    <a:lnTo>
                      <a:pt x="505" y="960"/>
                    </a:lnTo>
                    <a:lnTo>
                      <a:pt x="505" y="964"/>
                    </a:lnTo>
                    <a:lnTo>
                      <a:pt x="506" y="967"/>
                    </a:lnTo>
                    <a:lnTo>
                      <a:pt x="507" y="969"/>
                    </a:lnTo>
                    <a:lnTo>
                      <a:pt x="507" y="972"/>
                    </a:lnTo>
                    <a:lnTo>
                      <a:pt x="508" y="975"/>
                    </a:lnTo>
                    <a:lnTo>
                      <a:pt x="509" y="978"/>
                    </a:lnTo>
                    <a:lnTo>
                      <a:pt x="510" y="982"/>
                    </a:lnTo>
                    <a:lnTo>
                      <a:pt x="510" y="983"/>
                    </a:lnTo>
                    <a:lnTo>
                      <a:pt x="511" y="987"/>
                    </a:lnTo>
                    <a:lnTo>
                      <a:pt x="513" y="990"/>
                    </a:lnTo>
                    <a:lnTo>
                      <a:pt x="513" y="993"/>
                    </a:lnTo>
                    <a:lnTo>
                      <a:pt x="514" y="995"/>
                    </a:lnTo>
                    <a:lnTo>
                      <a:pt x="515" y="998"/>
                    </a:lnTo>
                    <a:lnTo>
                      <a:pt x="515" y="1001"/>
                    </a:lnTo>
                    <a:lnTo>
                      <a:pt x="516" y="1005"/>
                    </a:lnTo>
                    <a:lnTo>
                      <a:pt x="517" y="1006"/>
                    </a:lnTo>
                    <a:lnTo>
                      <a:pt x="518" y="1010"/>
                    </a:lnTo>
                    <a:lnTo>
                      <a:pt x="518" y="1013"/>
                    </a:lnTo>
                    <a:lnTo>
                      <a:pt x="519" y="1016"/>
                    </a:lnTo>
                    <a:lnTo>
                      <a:pt x="520" y="1019"/>
                    </a:lnTo>
                    <a:lnTo>
                      <a:pt x="520" y="1021"/>
                    </a:lnTo>
                    <a:lnTo>
                      <a:pt x="522" y="1024"/>
                    </a:lnTo>
                    <a:lnTo>
                      <a:pt x="523" y="1028"/>
                    </a:lnTo>
                    <a:lnTo>
                      <a:pt x="524" y="1031"/>
                    </a:lnTo>
                    <a:lnTo>
                      <a:pt x="524" y="1034"/>
                    </a:lnTo>
                    <a:lnTo>
                      <a:pt x="525" y="1036"/>
                    </a:lnTo>
                    <a:lnTo>
                      <a:pt x="526" y="1039"/>
                    </a:lnTo>
                    <a:lnTo>
                      <a:pt x="526" y="1042"/>
                    </a:lnTo>
                    <a:lnTo>
                      <a:pt x="527" y="1046"/>
                    </a:lnTo>
                    <a:lnTo>
                      <a:pt x="528" y="1047"/>
                    </a:lnTo>
                    <a:lnTo>
                      <a:pt x="530" y="1050"/>
                    </a:lnTo>
                    <a:lnTo>
                      <a:pt x="530" y="1054"/>
                    </a:lnTo>
                    <a:lnTo>
                      <a:pt x="531" y="1057"/>
                    </a:lnTo>
                    <a:lnTo>
                      <a:pt x="532" y="1060"/>
                    </a:lnTo>
                    <a:lnTo>
                      <a:pt x="533" y="1062"/>
                    </a:lnTo>
                    <a:lnTo>
                      <a:pt x="533" y="1065"/>
                    </a:lnTo>
                    <a:lnTo>
                      <a:pt x="534" y="1069"/>
                    </a:lnTo>
                    <a:lnTo>
                      <a:pt x="535" y="1072"/>
                    </a:lnTo>
                    <a:lnTo>
                      <a:pt x="535" y="1075"/>
                    </a:lnTo>
                    <a:lnTo>
                      <a:pt x="536" y="1077"/>
                    </a:lnTo>
                    <a:lnTo>
                      <a:pt x="537" y="1080"/>
                    </a:lnTo>
                    <a:lnTo>
                      <a:pt x="539" y="1083"/>
                    </a:lnTo>
                    <a:lnTo>
                      <a:pt x="539" y="1087"/>
                    </a:lnTo>
                    <a:lnTo>
                      <a:pt x="540" y="1090"/>
                    </a:lnTo>
                    <a:lnTo>
                      <a:pt x="541" y="1091"/>
                    </a:lnTo>
                    <a:lnTo>
                      <a:pt x="542" y="1095"/>
                    </a:lnTo>
                    <a:lnTo>
                      <a:pt x="542" y="1098"/>
                    </a:lnTo>
                    <a:lnTo>
                      <a:pt x="543" y="1101"/>
                    </a:lnTo>
                    <a:lnTo>
                      <a:pt x="544" y="1103"/>
                    </a:lnTo>
                    <a:lnTo>
                      <a:pt x="545" y="1106"/>
                    </a:lnTo>
                    <a:lnTo>
                      <a:pt x="545" y="1110"/>
                    </a:lnTo>
                    <a:lnTo>
                      <a:pt x="546" y="1113"/>
                    </a:lnTo>
                    <a:lnTo>
                      <a:pt x="548" y="1116"/>
                    </a:lnTo>
                    <a:lnTo>
                      <a:pt x="548" y="1118"/>
                    </a:lnTo>
                    <a:lnTo>
                      <a:pt x="549" y="1121"/>
                    </a:lnTo>
                    <a:lnTo>
                      <a:pt x="550" y="1124"/>
                    </a:lnTo>
                    <a:lnTo>
                      <a:pt x="551" y="1128"/>
                    </a:lnTo>
                    <a:lnTo>
                      <a:pt x="551" y="1131"/>
                    </a:lnTo>
                    <a:lnTo>
                      <a:pt x="552" y="1132"/>
                    </a:lnTo>
                    <a:lnTo>
                      <a:pt x="553" y="1136"/>
                    </a:lnTo>
                    <a:lnTo>
                      <a:pt x="554" y="1139"/>
                    </a:lnTo>
                    <a:lnTo>
                      <a:pt x="554" y="1142"/>
                    </a:lnTo>
                    <a:lnTo>
                      <a:pt x="555" y="1144"/>
                    </a:lnTo>
                    <a:lnTo>
                      <a:pt x="557" y="1147"/>
                    </a:lnTo>
                    <a:lnTo>
                      <a:pt x="558" y="1151"/>
                    </a:lnTo>
                    <a:lnTo>
                      <a:pt x="558" y="1154"/>
                    </a:lnTo>
                    <a:lnTo>
                      <a:pt x="559" y="1155"/>
                    </a:lnTo>
                    <a:lnTo>
                      <a:pt x="560" y="1159"/>
                    </a:lnTo>
                    <a:lnTo>
                      <a:pt x="560" y="1162"/>
                    </a:lnTo>
                    <a:lnTo>
                      <a:pt x="561" y="1165"/>
                    </a:lnTo>
                    <a:lnTo>
                      <a:pt x="562" y="1169"/>
                    </a:lnTo>
                    <a:lnTo>
                      <a:pt x="563" y="1170"/>
                    </a:lnTo>
                    <a:lnTo>
                      <a:pt x="563" y="1173"/>
                    </a:lnTo>
                    <a:lnTo>
                      <a:pt x="564" y="1177"/>
                    </a:lnTo>
                    <a:lnTo>
                      <a:pt x="566" y="1180"/>
                    </a:lnTo>
                    <a:lnTo>
                      <a:pt x="567" y="1182"/>
                    </a:lnTo>
                    <a:lnTo>
                      <a:pt x="567" y="1185"/>
                    </a:lnTo>
                    <a:lnTo>
                      <a:pt x="568" y="1188"/>
                    </a:lnTo>
                    <a:lnTo>
                      <a:pt x="569" y="119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3" name="Freeform 31"/>
              <p:cNvSpPr>
                <a:spLocks/>
              </p:cNvSpPr>
              <p:nvPr/>
            </p:nvSpPr>
            <p:spPr bwMode="auto">
              <a:xfrm>
                <a:off x="7757" y="13298"/>
                <a:ext cx="94" cy="581"/>
              </a:xfrm>
              <a:custGeom>
                <a:avLst/>
                <a:gdLst/>
                <a:ahLst/>
                <a:cxnLst>
                  <a:cxn ang="0">
                    <a:pos x="8" y="28"/>
                  </a:cxn>
                  <a:cxn ang="0">
                    <a:pos x="17" y="61"/>
                  </a:cxn>
                  <a:cxn ang="0">
                    <a:pos x="25" y="92"/>
                  </a:cxn>
                  <a:cxn ang="0">
                    <a:pos x="34" y="123"/>
                  </a:cxn>
                  <a:cxn ang="0">
                    <a:pos x="43" y="155"/>
                  </a:cxn>
                  <a:cxn ang="0">
                    <a:pos x="52" y="184"/>
                  </a:cxn>
                  <a:cxn ang="0">
                    <a:pos x="61" y="215"/>
                  </a:cxn>
                  <a:cxn ang="0">
                    <a:pos x="70" y="246"/>
                  </a:cxn>
                  <a:cxn ang="0">
                    <a:pos x="79" y="276"/>
                  </a:cxn>
                  <a:cxn ang="0">
                    <a:pos x="88" y="307"/>
                  </a:cxn>
                  <a:cxn ang="0">
                    <a:pos x="97" y="337"/>
                  </a:cxn>
                  <a:cxn ang="0">
                    <a:pos x="106" y="366"/>
                  </a:cxn>
                  <a:cxn ang="0">
                    <a:pos x="115" y="394"/>
                  </a:cxn>
                  <a:cxn ang="0">
                    <a:pos x="124" y="424"/>
                  </a:cxn>
                  <a:cxn ang="0">
                    <a:pos x="133" y="451"/>
                  </a:cxn>
                  <a:cxn ang="0">
                    <a:pos x="141" y="479"/>
                  </a:cxn>
                  <a:cxn ang="0">
                    <a:pos x="150" y="505"/>
                  </a:cxn>
                  <a:cxn ang="0">
                    <a:pos x="159" y="532"/>
                  </a:cxn>
                  <a:cxn ang="0">
                    <a:pos x="168" y="558"/>
                  </a:cxn>
                  <a:cxn ang="0">
                    <a:pos x="177" y="584"/>
                  </a:cxn>
                  <a:cxn ang="0">
                    <a:pos x="186" y="610"/>
                  </a:cxn>
                  <a:cxn ang="0">
                    <a:pos x="195" y="635"/>
                  </a:cxn>
                  <a:cxn ang="0">
                    <a:pos x="204" y="660"/>
                  </a:cxn>
                  <a:cxn ang="0">
                    <a:pos x="213" y="683"/>
                  </a:cxn>
                  <a:cxn ang="0">
                    <a:pos x="222" y="706"/>
                  </a:cxn>
                  <a:cxn ang="0">
                    <a:pos x="231" y="728"/>
                  </a:cxn>
                  <a:cxn ang="0">
                    <a:pos x="240" y="750"/>
                  </a:cxn>
                  <a:cxn ang="0">
                    <a:pos x="249" y="771"/>
                  </a:cxn>
                  <a:cxn ang="0">
                    <a:pos x="258" y="792"/>
                  </a:cxn>
                  <a:cxn ang="0">
                    <a:pos x="267" y="812"/>
                  </a:cxn>
                  <a:cxn ang="0">
                    <a:pos x="276" y="832"/>
                  </a:cxn>
                  <a:cxn ang="0">
                    <a:pos x="285" y="851"/>
                  </a:cxn>
                  <a:cxn ang="0">
                    <a:pos x="293" y="869"/>
                  </a:cxn>
                  <a:cxn ang="0">
                    <a:pos x="302" y="889"/>
                  </a:cxn>
                  <a:cxn ang="0">
                    <a:pos x="311" y="906"/>
                  </a:cxn>
                  <a:cxn ang="0">
                    <a:pos x="320" y="922"/>
                  </a:cxn>
                  <a:cxn ang="0">
                    <a:pos x="329" y="938"/>
                  </a:cxn>
                  <a:cxn ang="0">
                    <a:pos x="338" y="955"/>
                  </a:cxn>
                  <a:cxn ang="0">
                    <a:pos x="347" y="969"/>
                  </a:cxn>
                  <a:cxn ang="0">
                    <a:pos x="356" y="984"/>
                  </a:cxn>
                  <a:cxn ang="0">
                    <a:pos x="365" y="997"/>
                  </a:cxn>
                  <a:cxn ang="0">
                    <a:pos x="374" y="1010"/>
                  </a:cxn>
                  <a:cxn ang="0">
                    <a:pos x="383" y="1024"/>
                  </a:cxn>
                  <a:cxn ang="0">
                    <a:pos x="392" y="1035"/>
                  </a:cxn>
                  <a:cxn ang="0">
                    <a:pos x="401" y="1047"/>
                  </a:cxn>
                  <a:cxn ang="0">
                    <a:pos x="409" y="1058"/>
                  </a:cxn>
                  <a:cxn ang="0">
                    <a:pos x="418" y="1068"/>
                  </a:cxn>
                  <a:cxn ang="0">
                    <a:pos x="427" y="1078"/>
                  </a:cxn>
                  <a:cxn ang="0">
                    <a:pos x="436" y="1086"/>
                  </a:cxn>
                  <a:cxn ang="0">
                    <a:pos x="445" y="1094"/>
                  </a:cxn>
                  <a:cxn ang="0">
                    <a:pos x="454" y="1102"/>
                  </a:cxn>
                  <a:cxn ang="0">
                    <a:pos x="463" y="1110"/>
                  </a:cxn>
                  <a:cxn ang="0">
                    <a:pos x="472" y="1117"/>
                  </a:cxn>
                  <a:cxn ang="0">
                    <a:pos x="481" y="1124"/>
                  </a:cxn>
                  <a:cxn ang="0">
                    <a:pos x="490" y="1130"/>
                  </a:cxn>
                  <a:cxn ang="0">
                    <a:pos x="499" y="1135"/>
                  </a:cxn>
                  <a:cxn ang="0">
                    <a:pos x="508" y="1140"/>
                  </a:cxn>
                  <a:cxn ang="0">
                    <a:pos x="517" y="1145"/>
                  </a:cxn>
                  <a:cxn ang="0">
                    <a:pos x="526" y="1148"/>
                  </a:cxn>
                  <a:cxn ang="0">
                    <a:pos x="535" y="1153"/>
                  </a:cxn>
                  <a:cxn ang="0">
                    <a:pos x="544" y="1156"/>
                  </a:cxn>
                  <a:cxn ang="0">
                    <a:pos x="553" y="1158"/>
                  </a:cxn>
                  <a:cxn ang="0">
                    <a:pos x="561" y="1161"/>
                  </a:cxn>
                </a:cxnLst>
                <a:rect l="0" t="0" r="r" b="b"/>
                <a:pathLst>
                  <a:path w="567" h="1163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4" y="17"/>
                    </a:lnTo>
                    <a:lnTo>
                      <a:pt x="6" y="20"/>
                    </a:lnTo>
                    <a:lnTo>
                      <a:pt x="6" y="23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9" y="32"/>
                    </a:lnTo>
                    <a:lnTo>
                      <a:pt x="9" y="35"/>
                    </a:lnTo>
                    <a:lnTo>
                      <a:pt x="10" y="38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2" y="46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5" y="55"/>
                    </a:lnTo>
                    <a:lnTo>
                      <a:pt x="16" y="58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9" y="73"/>
                    </a:lnTo>
                    <a:lnTo>
                      <a:pt x="20" y="74"/>
                    </a:lnTo>
                    <a:lnTo>
                      <a:pt x="21" y="78"/>
                    </a:lnTo>
                    <a:lnTo>
                      <a:pt x="22" y="81"/>
                    </a:lnTo>
                    <a:lnTo>
                      <a:pt x="22" y="84"/>
                    </a:lnTo>
                    <a:lnTo>
                      <a:pt x="24" y="86"/>
                    </a:lnTo>
                    <a:lnTo>
                      <a:pt x="25" y="89"/>
                    </a:lnTo>
                    <a:lnTo>
                      <a:pt x="25" y="92"/>
                    </a:lnTo>
                    <a:lnTo>
                      <a:pt x="26" y="96"/>
                    </a:lnTo>
                    <a:lnTo>
                      <a:pt x="27" y="97"/>
                    </a:lnTo>
                    <a:lnTo>
                      <a:pt x="28" y="101"/>
                    </a:lnTo>
                    <a:lnTo>
                      <a:pt x="28" y="104"/>
                    </a:lnTo>
                    <a:lnTo>
                      <a:pt x="29" y="107"/>
                    </a:lnTo>
                    <a:lnTo>
                      <a:pt x="30" y="109"/>
                    </a:lnTo>
                    <a:lnTo>
                      <a:pt x="30" y="112"/>
                    </a:lnTo>
                    <a:lnTo>
                      <a:pt x="32" y="115"/>
                    </a:lnTo>
                    <a:lnTo>
                      <a:pt x="33" y="117"/>
                    </a:lnTo>
                    <a:lnTo>
                      <a:pt x="34" y="120"/>
                    </a:lnTo>
                    <a:lnTo>
                      <a:pt x="34" y="123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32"/>
                    </a:lnTo>
                    <a:lnTo>
                      <a:pt x="37" y="135"/>
                    </a:lnTo>
                    <a:lnTo>
                      <a:pt x="38" y="137"/>
                    </a:lnTo>
                    <a:lnTo>
                      <a:pt x="39" y="140"/>
                    </a:lnTo>
                    <a:lnTo>
                      <a:pt x="39" y="143"/>
                    </a:lnTo>
                    <a:lnTo>
                      <a:pt x="41" y="146"/>
                    </a:lnTo>
                    <a:lnTo>
                      <a:pt x="42" y="148"/>
                    </a:lnTo>
                    <a:lnTo>
                      <a:pt x="43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5" y="160"/>
                    </a:lnTo>
                    <a:lnTo>
                      <a:pt x="46" y="163"/>
                    </a:lnTo>
                    <a:lnTo>
                      <a:pt x="46" y="164"/>
                    </a:lnTo>
                    <a:lnTo>
                      <a:pt x="47" y="168"/>
                    </a:lnTo>
                    <a:lnTo>
                      <a:pt x="48" y="171"/>
                    </a:lnTo>
                    <a:lnTo>
                      <a:pt x="48" y="174"/>
                    </a:lnTo>
                    <a:lnTo>
                      <a:pt x="50" y="176"/>
                    </a:lnTo>
                    <a:lnTo>
                      <a:pt x="51" y="179"/>
                    </a:lnTo>
                    <a:lnTo>
                      <a:pt x="52" y="182"/>
                    </a:lnTo>
                    <a:lnTo>
                      <a:pt x="52" y="184"/>
                    </a:lnTo>
                    <a:lnTo>
                      <a:pt x="53" y="187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6"/>
                    </a:lnTo>
                    <a:lnTo>
                      <a:pt x="56" y="199"/>
                    </a:lnTo>
                    <a:lnTo>
                      <a:pt x="57" y="202"/>
                    </a:lnTo>
                    <a:lnTo>
                      <a:pt x="57" y="204"/>
                    </a:lnTo>
                    <a:lnTo>
                      <a:pt x="59" y="207"/>
                    </a:lnTo>
                    <a:lnTo>
                      <a:pt x="60" y="210"/>
                    </a:lnTo>
                    <a:lnTo>
                      <a:pt x="60" y="212"/>
                    </a:lnTo>
                    <a:lnTo>
                      <a:pt x="61" y="215"/>
                    </a:lnTo>
                    <a:lnTo>
                      <a:pt x="62" y="219"/>
                    </a:lnTo>
                    <a:lnTo>
                      <a:pt x="62" y="220"/>
                    </a:lnTo>
                    <a:lnTo>
                      <a:pt x="63" y="223"/>
                    </a:lnTo>
                    <a:lnTo>
                      <a:pt x="64" y="227"/>
                    </a:lnTo>
                    <a:lnTo>
                      <a:pt x="65" y="230"/>
                    </a:lnTo>
                    <a:lnTo>
                      <a:pt x="65" y="232"/>
                    </a:lnTo>
                    <a:lnTo>
                      <a:pt x="66" y="235"/>
                    </a:lnTo>
                    <a:lnTo>
                      <a:pt x="68" y="238"/>
                    </a:lnTo>
                    <a:lnTo>
                      <a:pt x="68" y="240"/>
                    </a:lnTo>
                    <a:lnTo>
                      <a:pt x="69" y="243"/>
                    </a:lnTo>
                    <a:lnTo>
                      <a:pt x="70" y="246"/>
                    </a:lnTo>
                    <a:lnTo>
                      <a:pt x="71" y="248"/>
                    </a:lnTo>
                    <a:lnTo>
                      <a:pt x="71" y="251"/>
                    </a:lnTo>
                    <a:lnTo>
                      <a:pt x="72" y="255"/>
                    </a:lnTo>
                    <a:lnTo>
                      <a:pt x="73" y="256"/>
                    </a:lnTo>
                    <a:lnTo>
                      <a:pt x="73" y="260"/>
                    </a:lnTo>
                    <a:lnTo>
                      <a:pt x="74" y="263"/>
                    </a:lnTo>
                    <a:lnTo>
                      <a:pt x="75" y="266"/>
                    </a:lnTo>
                    <a:lnTo>
                      <a:pt x="77" y="268"/>
                    </a:lnTo>
                    <a:lnTo>
                      <a:pt x="77" y="271"/>
                    </a:lnTo>
                    <a:lnTo>
                      <a:pt x="78" y="274"/>
                    </a:lnTo>
                    <a:lnTo>
                      <a:pt x="79" y="276"/>
                    </a:lnTo>
                    <a:lnTo>
                      <a:pt x="79" y="279"/>
                    </a:lnTo>
                    <a:lnTo>
                      <a:pt x="80" y="283"/>
                    </a:lnTo>
                    <a:lnTo>
                      <a:pt x="81" y="284"/>
                    </a:lnTo>
                    <a:lnTo>
                      <a:pt x="82" y="287"/>
                    </a:lnTo>
                    <a:lnTo>
                      <a:pt x="82" y="291"/>
                    </a:lnTo>
                    <a:lnTo>
                      <a:pt x="83" y="292"/>
                    </a:lnTo>
                    <a:lnTo>
                      <a:pt x="84" y="296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7" y="304"/>
                    </a:lnTo>
                    <a:lnTo>
                      <a:pt x="88" y="307"/>
                    </a:lnTo>
                    <a:lnTo>
                      <a:pt x="88" y="309"/>
                    </a:lnTo>
                    <a:lnTo>
                      <a:pt x="89" y="312"/>
                    </a:lnTo>
                    <a:lnTo>
                      <a:pt x="90" y="315"/>
                    </a:lnTo>
                    <a:lnTo>
                      <a:pt x="91" y="317"/>
                    </a:lnTo>
                    <a:lnTo>
                      <a:pt x="91" y="320"/>
                    </a:lnTo>
                    <a:lnTo>
                      <a:pt x="92" y="323"/>
                    </a:lnTo>
                    <a:lnTo>
                      <a:pt x="93" y="325"/>
                    </a:lnTo>
                    <a:lnTo>
                      <a:pt x="95" y="328"/>
                    </a:lnTo>
                    <a:lnTo>
                      <a:pt x="95" y="330"/>
                    </a:lnTo>
                    <a:lnTo>
                      <a:pt x="96" y="333"/>
                    </a:lnTo>
                    <a:lnTo>
                      <a:pt x="97" y="337"/>
                    </a:lnTo>
                    <a:lnTo>
                      <a:pt x="98" y="338"/>
                    </a:lnTo>
                    <a:lnTo>
                      <a:pt x="98" y="342"/>
                    </a:lnTo>
                    <a:lnTo>
                      <a:pt x="99" y="345"/>
                    </a:lnTo>
                    <a:lnTo>
                      <a:pt x="100" y="346"/>
                    </a:lnTo>
                    <a:lnTo>
                      <a:pt x="100" y="350"/>
                    </a:lnTo>
                    <a:lnTo>
                      <a:pt x="101" y="353"/>
                    </a:lnTo>
                    <a:lnTo>
                      <a:pt x="103" y="355"/>
                    </a:lnTo>
                    <a:lnTo>
                      <a:pt x="104" y="358"/>
                    </a:lnTo>
                    <a:lnTo>
                      <a:pt x="104" y="360"/>
                    </a:lnTo>
                    <a:lnTo>
                      <a:pt x="105" y="363"/>
                    </a:lnTo>
                    <a:lnTo>
                      <a:pt x="106" y="366"/>
                    </a:lnTo>
                    <a:lnTo>
                      <a:pt x="107" y="368"/>
                    </a:lnTo>
                    <a:lnTo>
                      <a:pt x="107" y="371"/>
                    </a:lnTo>
                    <a:lnTo>
                      <a:pt x="108" y="373"/>
                    </a:lnTo>
                    <a:lnTo>
                      <a:pt x="109" y="376"/>
                    </a:lnTo>
                    <a:lnTo>
                      <a:pt x="110" y="379"/>
                    </a:lnTo>
                    <a:lnTo>
                      <a:pt x="110" y="381"/>
                    </a:lnTo>
                    <a:lnTo>
                      <a:pt x="112" y="384"/>
                    </a:lnTo>
                    <a:lnTo>
                      <a:pt x="113" y="387"/>
                    </a:lnTo>
                    <a:lnTo>
                      <a:pt x="113" y="389"/>
                    </a:lnTo>
                    <a:lnTo>
                      <a:pt x="114" y="392"/>
                    </a:lnTo>
                    <a:lnTo>
                      <a:pt x="115" y="394"/>
                    </a:lnTo>
                    <a:lnTo>
                      <a:pt x="116" y="397"/>
                    </a:lnTo>
                    <a:lnTo>
                      <a:pt x="116" y="399"/>
                    </a:lnTo>
                    <a:lnTo>
                      <a:pt x="117" y="402"/>
                    </a:lnTo>
                    <a:lnTo>
                      <a:pt x="118" y="405"/>
                    </a:lnTo>
                    <a:lnTo>
                      <a:pt x="119" y="407"/>
                    </a:lnTo>
                    <a:lnTo>
                      <a:pt x="119" y="410"/>
                    </a:lnTo>
                    <a:lnTo>
                      <a:pt x="121" y="412"/>
                    </a:lnTo>
                    <a:lnTo>
                      <a:pt x="122" y="415"/>
                    </a:lnTo>
                    <a:lnTo>
                      <a:pt x="122" y="419"/>
                    </a:lnTo>
                    <a:lnTo>
                      <a:pt x="123" y="420"/>
                    </a:lnTo>
                    <a:lnTo>
                      <a:pt x="124" y="424"/>
                    </a:lnTo>
                    <a:lnTo>
                      <a:pt x="125" y="425"/>
                    </a:lnTo>
                    <a:lnTo>
                      <a:pt x="125" y="428"/>
                    </a:lnTo>
                    <a:lnTo>
                      <a:pt x="126" y="430"/>
                    </a:lnTo>
                    <a:lnTo>
                      <a:pt x="127" y="433"/>
                    </a:lnTo>
                    <a:lnTo>
                      <a:pt x="127" y="435"/>
                    </a:lnTo>
                    <a:lnTo>
                      <a:pt x="128" y="438"/>
                    </a:lnTo>
                    <a:lnTo>
                      <a:pt x="130" y="442"/>
                    </a:lnTo>
                    <a:lnTo>
                      <a:pt x="131" y="443"/>
                    </a:lnTo>
                    <a:lnTo>
                      <a:pt x="131" y="446"/>
                    </a:lnTo>
                    <a:lnTo>
                      <a:pt x="132" y="448"/>
                    </a:lnTo>
                    <a:lnTo>
                      <a:pt x="133" y="451"/>
                    </a:lnTo>
                    <a:lnTo>
                      <a:pt x="133" y="453"/>
                    </a:lnTo>
                    <a:lnTo>
                      <a:pt x="134" y="456"/>
                    </a:lnTo>
                    <a:lnTo>
                      <a:pt x="135" y="458"/>
                    </a:lnTo>
                    <a:lnTo>
                      <a:pt x="135" y="461"/>
                    </a:lnTo>
                    <a:lnTo>
                      <a:pt x="136" y="463"/>
                    </a:lnTo>
                    <a:lnTo>
                      <a:pt x="137" y="466"/>
                    </a:lnTo>
                    <a:lnTo>
                      <a:pt x="139" y="469"/>
                    </a:lnTo>
                    <a:lnTo>
                      <a:pt x="139" y="471"/>
                    </a:lnTo>
                    <a:lnTo>
                      <a:pt x="140" y="474"/>
                    </a:lnTo>
                    <a:lnTo>
                      <a:pt x="141" y="476"/>
                    </a:lnTo>
                    <a:lnTo>
                      <a:pt x="141" y="479"/>
                    </a:lnTo>
                    <a:lnTo>
                      <a:pt x="142" y="481"/>
                    </a:lnTo>
                    <a:lnTo>
                      <a:pt x="143" y="484"/>
                    </a:lnTo>
                    <a:lnTo>
                      <a:pt x="144" y="486"/>
                    </a:lnTo>
                    <a:lnTo>
                      <a:pt x="144" y="489"/>
                    </a:lnTo>
                    <a:lnTo>
                      <a:pt x="145" y="491"/>
                    </a:lnTo>
                    <a:lnTo>
                      <a:pt x="146" y="494"/>
                    </a:lnTo>
                    <a:lnTo>
                      <a:pt x="146" y="496"/>
                    </a:lnTo>
                    <a:lnTo>
                      <a:pt x="148" y="499"/>
                    </a:lnTo>
                    <a:lnTo>
                      <a:pt x="149" y="501"/>
                    </a:lnTo>
                    <a:lnTo>
                      <a:pt x="150" y="504"/>
                    </a:lnTo>
                    <a:lnTo>
                      <a:pt x="150" y="505"/>
                    </a:lnTo>
                    <a:lnTo>
                      <a:pt x="151" y="509"/>
                    </a:lnTo>
                    <a:lnTo>
                      <a:pt x="152" y="510"/>
                    </a:lnTo>
                    <a:lnTo>
                      <a:pt x="152" y="514"/>
                    </a:lnTo>
                    <a:lnTo>
                      <a:pt x="153" y="515"/>
                    </a:lnTo>
                    <a:lnTo>
                      <a:pt x="154" y="519"/>
                    </a:lnTo>
                    <a:lnTo>
                      <a:pt x="155" y="520"/>
                    </a:lnTo>
                    <a:lnTo>
                      <a:pt x="155" y="524"/>
                    </a:lnTo>
                    <a:lnTo>
                      <a:pt x="157" y="525"/>
                    </a:lnTo>
                    <a:lnTo>
                      <a:pt x="158" y="528"/>
                    </a:lnTo>
                    <a:lnTo>
                      <a:pt x="159" y="530"/>
                    </a:lnTo>
                    <a:lnTo>
                      <a:pt x="159" y="532"/>
                    </a:lnTo>
                    <a:lnTo>
                      <a:pt x="160" y="535"/>
                    </a:lnTo>
                    <a:lnTo>
                      <a:pt x="161" y="537"/>
                    </a:lnTo>
                    <a:lnTo>
                      <a:pt x="161" y="540"/>
                    </a:lnTo>
                    <a:lnTo>
                      <a:pt x="162" y="542"/>
                    </a:lnTo>
                    <a:lnTo>
                      <a:pt x="163" y="545"/>
                    </a:lnTo>
                    <a:lnTo>
                      <a:pt x="164" y="546"/>
                    </a:lnTo>
                    <a:lnTo>
                      <a:pt x="164" y="550"/>
                    </a:lnTo>
                    <a:lnTo>
                      <a:pt x="166" y="551"/>
                    </a:lnTo>
                    <a:lnTo>
                      <a:pt x="167" y="555"/>
                    </a:lnTo>
                    <a:lnTo>
                      <a:pt x="168" y="556"/>
                    </a:lnTo>
                    <a:lnTo>
                      <a:pt x="168" y="558"/>
                    </a:lnTo>
                    <a:lnTo>
                      <a:pt x="169" y="561"/>
                    </a:lnTo>
                    <a:lnTo>
                      <a:pt x="170" y="563"/>
                    </a:lnTo>
                    <a:lnTo>
                      <a:pt x="171" y="566"/>
                    </a:lnTo>
                    <a:lnTo>
                      <a:pt x="171" y="568"/>
                    </a:lnTo>
                    <a:lnTo>
                      <a:pt x="172" y="571"/>
                    </a:lnTo>
                    <a:lnTo>
                      <a:pt x="174" y="573"/>
                    </a:lnTo>
                    <a:lnTo>
                      <a:pt x="174" y="576"/>
                    </a:lnTo>
                    <a:lnTo>
                      <a:pt x="175" y="578"/>
                    </a:lnTo>
                    <a:lnTo>
                      <a:pt x="176" y="579"/>
                    </a:lnTo>
                    <a:lnTo>
                      <a:pt x="177" y="583"/>
                    </a:lnTo>
                    <a:lnTo>
                      <a:pt x="177" y="584"/>
                    </a:lnTo>
                    <a:lnTo>
                      <a:pt x="178" y="587"/>
                    </a:lnTo>
                    <a:lnTo>
                      <a:pt x="179" y="589"/>
                    </a:lnTo>
                    <a:lnTo>
                      <a:pt x="180" y="591"/>
                    </a:lnTo>
                    <a:lnTo>
                      <a:pt x="180" y="594"/>
                    </a:lnTo>
                    <a:lnTo>
                      <a:pt x="181" y="596"/>
                    </a:lnTo>
                    <a:lnTo>
                      <a:pt x="183" y="599"/>
                    </a:lnTo>
                    <a:lnTo>
                      <a:pt x="184" y="601"/>
                    </a:lnTo>
                    <a:lnTo>
                      <a:pt x="184" y="602"/>
                    </a:lnTo>
                    <a:lnTo>
                      <a:pt x="185" y="606"/>
                    </a:lnTo>
                    <a:lnTo>
                      <a:pt x="186" y="607"/>
                    </a:lnTo>
                    <a:lnTo>
                      <a:pt x="186" y="610"/>
                    </a:lnTo>
                    <a:lnTo>
                      <a:pt x="187" y="612"/>
                    </a:lnTo>
                    <a:lnTo>
                      <a:pt x="188" y="614"/>
                    </a:lnTo>
                    <a:lnTo>
                      <a:pt x="189" y="617"/>
                    </a:lnTo>
                    <a:lnTo>
                      <a:pt x="189" y="619"/>
                    </a:lnTo>
                    <a:lnTo>
                      <a:pt x="190" y="622"/>
                    </a:lnTo>
                    <a:lnTo>
                      <a:pt x="192" y="624"/>
                    </a:lnTo>
                    <a:lnTo>
                      <a:pt x="193" y="625"/>
                    </a:lnTo>
                    <a:lnTo>
                      <a:pt x="193" y="628"/>
                    </a:lnTo>
                    <a:lnTo>
                      <a:pt x="194" y="630"/>
                    </a:lnTo>
                    <a:lnTo>
                      <a:pt x="195" y="632"/>
                    </a:lnTo>
                    <a:lnTo>
                      <a:pt x="195" y="635"/>
                    </a:lnTo>
                    <a:lnTo>
                      <a:pt x="196" y="637"/>
                    </a:lnTo>
                    <a:lnTo>
                      <a:pt x="197" y="638"/>
                    </a:lnTo>
                    <a:lnTo>
                      <a:pt x="198" y="642"/>
                    </a:lnTo>
                    <a:lnTo>
                      <a:pt x="198" y="643"/>
                    </a:lnTo>
                    <a:lnTo>
                      <a:pt x="199" y="646"/>
                    </a:lnTo>
                    <a:lnTo>
                      <a:pt x="201" y="648"/>
                    </a:lnTo>
                    <a:lnTo>
                      <a:pt x="201" y="650"/>
                    </a:lnTo>
                    <a:lnTo>
                      <a:pt x="202" y="653"/>
                    </a:lnTo>
                    <a:lnTo>
                      <a:pt x="203" y="655"/>
                    </a:lnTo>
                    <a:lnTo>
                      <a:pt x="204" y="656"/>
                    </a:lnTo>
                    <a:lnTo>
                      <a:pt x="204" y="660"/>
                    </a:lnTo>
                    <a:lnTo>
                      <a:pt x="205" y="661"/>
                    </a:lnTo>
                    <a:lnTo>
                      <a:pt x="206" y="663"/>
                    </a:lnTo>
                    <a:lnTo>
                      <a:pt x="206" y="665"/>
                    </a:lnTo>
                    <a:lnTo>
                      <a:pt x="207" y="668"/>
                    </a:lnTo>
                    <a:lnTo>
                      <a:pt x="208" y="669"/>
                    </a:lnTo>
                    <a:lnTo>
                      <a:pt x="208" y="671"/>
                    </a:lnTo>
                    <a:lnTo>
                      <a:pt x="210" y="674"/>
                    </a:lnTo>
                    <a:lnTo>
                      <a:pt x="211" y="676"/>
                    </a:lnTo>
                    <a:lnTo>
                      <a:pt x="212" y="678"/>
                    </a:lnTo>
                    <a:lnTo>
                      <a:pt x="212" y="681"/>
                    </a:lnTo>
                    <a:lnTo>
                      <a:pt x="213" y="683"/>
                    </a:lnTo>
                    <a:lnTo>
                      <a:pt x="214" y="684"/>
                    </a:lnTo>
                    <a:lnTo>
                      <a:pt x="214" y="686"/>
                    </a:lnTo>
                    <a:lnTo>
                      <a:pt x="215" y="689"/>
                    </a:lnTo>
                    <a:lnTo>
                      <a:pt x="216" y="691"/>
                    </a:lnTo>
                    <a:lnTo>
                      <a:pt x="217" y="692"/>
                    </a:lnTo>
                    <a:lnTo>
                      <a:pt x="217" y="696"/>
                    </a:lnTo>
                    <a:lnTo>
                      <a:pt x="219" y="697"/>
                    </a:lnTo>
                    <a:lnTo>
                      <a:pt x="220" y="699"/>
                    </a:lnTo>
                    <a:lnTo>
                      <a:pt x="220" y="701"/>
                    </a:lnTo>
                    <a:lnTo>
                      <a:pt x="221" y="704"/>
                    </a:lnTo>
                    <a:lnTo>
                      <a:pt x="222" y="706"/>
                    </a:lnTo>
                    <a:lnTo>
                      <a:pt x="223" y="707"/>
                    </a:lnTo>
                    <a:lnTo>
                      <a:pt x="223" y="709"/>
                    </a:lnTo>
                    <a:lnTo>
                      <a:pt x="224" y="712"/>
                    </a:lnTo>
                    <a:lnTo>
                      <a:pt x="225" y="714"/>
                    </a:lnTo>
                    <a:lnTo>
                      <a:pt x="225" y="715"/>
                    </a:lnTo>
                    <a:lnTo>
                      <a:pt x="226" y="717"/>
                    </a:lnTo>
                    <a:lnTo>
                      <a:pt x="228" y="720"/>
                    </a:lnTo>
                    <a:lnTo>
                      <a:pt x="229" y="722"/>
                    </a:lnTo>
                    <a:lnTo>
                      <a:pt x="229" y="724"/>
                    </a:lnTo>
                    <a:lnTo>
                      <a:pt x="230" y="725"/>
                    </a:lnTo>
                    <a:lnTo>
                      <a:pt x="231" y="728"/>
                    </a:lnTo>
                    <a:lnTo>
                      <a:pt x="232" y="730"/>
                    </a:lnTo>
                    <a:lnTo>
                      <a:pt x="232" y="732"/>
                    </a:lnTo>
                    <a:lnTo>
                      <a:pt x="233" y="733"/>
                    </a:lnTo>
                    <a:lnTo>
                      <a:pt x="234" y="737"/>
                    </a:lnTo>
                    <a:lnTo>
                      <a:pt x="234" y="738"/>
                    </a:lnTo>
                    <a:lnTo>
                      <a:pt x="235" y="740"/>
                    </a:lnTo>
                    <a:lnTo>
                      <a:pt x="237" y="742"/>
                    </a:lnTo>
                    <a:lnTo>
                      <a:pt x="238" y="745"/>
                    </a:lnTo>
                    <a:lnTo>
                      <a:pt x="238" y="747"/>
                    </a:lnTo>
                    <a:lnTo>
                      <a:pt x="239" y="748"/>
                    </a:lnTo>
                    <a:lnTo>
                      <a:pt x="240" y="750"/>
                    </a:lnTo>
                    <a:lnTo>
                      <a:pt x="241" y="751"/>
                    </a:lnTo>
                    <a:lnTo>
                      <a:pt x="241" y="755"/>
                    </a:lnTo>
                    <a:lnTo>
                      <a:pt x="242" y="756"/>
                    </a:lnTo>
                    <a:lnTo>
                      <a:pt x="243" y="758"/>
                    </a:lnTo>
                    <a:lnTo>
                      <a:pt x="245" y="760"/>
                    </a:lnTo>
                    <a:lnTo>
                      <a:pt x="245" y="761"/>
                    </a:lnTo>
                    <a:lnTo>
                      <a:pt x="246" y="763"/>
                    </a:lnTo>
                    <a:lnTo>
                      <a:pt x="247" y="766"/>
                    </a:lnTo>
                    <a:lnTo>
                      <a:pt x="247" y="768"/>
                    </a:lnTo>
                    <a:lnTo>
                      <a:pt x="248" y="769"/>
                    </a:lnTo>
                    <a:lnTo>
                      <a:pt x="249" y="771"/>
                    </a:lnTo>
                    <a:lnTo>
                      <a:pt x="250" y="773"/>
                    </a:lnTo>
                    <a:lnTo>
                      <a:pt x="250" y="776"/>
                    </a:lnTo>
                    <a:lnTo>
                      <a:pt x="251" y="778"/>
                    </a:lnTo>
                    <a:lnTo>
                      <a:pt x="252" y="779"/>
                    </a:lnTo>
                    <a:lnTo>
                      <a:pt x="254" y="781"/>
                    </a:lnTo>
                    <a:lnTo>
                      <a:pt x="254" y="783"/>
                    </a:lnTo>
                    <a:lnTo>
                      <a:pt x="255" y="784"/>
                    </a:lnTo>
                    <a:lnTo>
                      <a:pt x="256" y="786"/>
                    </a:lnTo>
                    <a:lnTo>
                      <a:pt x="257" y="789"/>
                    </a:lnTo>
                    <a:lnTo>
                      <a:pt x="257" y="791"/>
                    </a:lnTo>
                    <a:lnTo>
                      <a:pt x="258" y="792"/>
                    </a:lnTo>
                    <a:lnTo>
                      <a:pt x="259" y="794"/>
                    </a:lnTo>
                    <a:lnTo>
                      <a:pt x="259" y="796"/>
                    </a:lnTo>
                    <a:lnTo>
                      <a:pt x="260" y="797"/>
                    </a:lnTo>
                    <a:lnTo>
                      <a:pt x="261" y="799"/>
                    </a:lnTo>
                    <a:lnTo>
                      <a:pt x="263" y="802"/>
                    </a:lnTo>
                    <a:lnTo>
                      <a:pt x="263" y="804"/>
                    </a:lnTo>
                    <a:lnTo>
                      <a:pt x="264" y="806"/>
                    </a:lnTo>
                    <a:lnTo>
                      <a:pt x="265" y="807"/>
                    </a:lnTo>
                    <a:lnTo>
                      <a:pt x="266" y="809"/>
                    </a:lnTo>
                    <a:lnTo>
                      <a:pt x="266" y="810"/>
                    </a:lnTo>
                    <a:lnTo>
                      <a:pt x="267" y="812"/>
                    </a:lnTo>
                    <a:lnTo>
                      <a:pt x="268" y="814"/>
                    </a:lnTo>
                    <a:lnTo>
                      <a:pt x="268" y="815"/>
                    </a:lnTo>
                    <a:lnTo>
                      <a:pt x="269" y="819"/>
                    </a:lnTo>
                    <a:lnTo>
                      <a:pt x="270" y="820"/>
                    </a:lnTo>
                    <a:lnTo>
                      <a:pt x="272" y="822"/>
                    </a:lnTo>
                    <a:lnTo>
                      <a:pt x="272" y="824"/>
                    </a:lnTo>
                    <a:lnTo>
                      <a:pt x="273" y="825"/>
                    </a:lnTo>
                    <a:lnTo>
                      <a:pt x="274" y="827"/>
                    </a:lnTo>
                    <a:lnTo>
                      <a:pt x="274" y="828"/>
                    </a:lnTo>
                    <a:lnTo>
                      <a:pt x="275" y="830"/>
                    </a:lnTo>
                    <a:lnTo>
                      <a:pt x="276" y="832"/>
                    </a:lnTo>
                    <a:lnTo>
                      <a:pt x="277" y="833"/>
                    </a:lnTo>
                    <a:lnTo>
                      <a:pt x="277" y="835"/>
                    </a:lnTo>
                    <a:lnTo>
                      <a:pt x="278" y="838"/>
                    </a:lnTo>
                    <a:lnTo>
                      <a:pt x="279" y="840"/>
                    </a:lnTo>
                    <a:lnTo>
                      <a:pt x="279" y="842"/>
                    </a:lnTo>
                    <a:lnTo>
                      <a:pt x="281" y="843"/>
                    </a:lnTo>
                    <a:lnTo>
                      <a:pt x="282" y="845"/>
                    </a:lnTo>
                    <a:lnTo>
                      <a:pt x="282" y="847"/>
                    </a:lnTo>
                    <a:lnTo>
                      <a:pt x="283" y="848"/>
                    </a:lnTo>
                    <a:lnTo>
                      <a:pt x="284" y="850"/>
                    </a:lnTo>
                    <a:lnTo>
                      <a:pt x="285" y="851"/>
                    </a:lnTo>
                    <a:lnTo>
                      <a:pt x="285" y="853"/>
                    </a:lnTo>
                    <a:lnTo>
                      <a:pt x="286" y="855"/>
                    </a:lnTo>
                    <a:lnTo>
                      <a:pt x="287" y="856"/>
                    </a:lnTo>
                    <a:lnTo>
                      <a:pt x="287" y="858"/>
                    </a:lnTo>
                    <a:lnTo>
                      <a:pt x="288" y="860"/>
                    </a:lnTo>
                    <a:lnTo>
                      <a:pt x="290" y="861"/>
                    </a:lnTo>
                    <a:lnTo>
                      <a:pt x="291" y="863"/>
                    </a:lnTo>
                    <a:lnTo>
                      <a:pt x="291" y="865"/>
                    </a:lnTo>
                    <a:lnTo>
                      <a:pt x="292" y="866"/>
                    </a:lnTo>
                    <a:lnTo>
                      <a:pt x="293" y="868"/>
                    </a:lnTo>
                    <a:lnTo>
                      <a:pt x="293" y="869"/>
                    </a:lnTo>
                    <a:lnTo>
                      <a:pt x="294" y="871"/>
                    </a:lnTo>
                    <a:lnTo>
                      <a:pt x="295" y="874"/>
                    </a:lnTo>
                    <a:lnTo>
                      <a:pt x="296" y="876"/>
                    </a:lnTo>
                    <a:lnTo>
                      <a:pt x="296" y="878"/>
                    </a:lnTo>
                    <a:lnTo>
                      <a:pt x="297" y="879"/>
                    </a:lnTo>
                    <a:lnTo>
                      <a:pt x="299" y="881"/>
                    </a:lnTo>
                    <a:lnTo>
                      <a:pt x="299" y="883"/>
                    </a:lnTo>
                    <a:lnTo>
                      <a:pt x="300" y="884"/>
                    </a:lnTo>
                    <a:lnTo>
                      <a:pt x="301" y="886"/>
                    </a:lnTo>
                    <a:lnTo>
                      <a:pt x="302" y="888"/>
                    </a:lnTo>
                    <a:lnTo>
                      <a:pt x="302" y="889"/>
                    </a:lnTo>
                    <a:lnTo>
                      <a:pt x="303" y="889"/>
                    </a:lnTo>
                    <a:lnTo>
                      <a:pt x="304" y="891"/>
                    </a:lnTo>
                    <a:lnTo>
                      <a:pt x="305" y="892"/>
                    </a:lnTo>
                    <a:lnTo>
                      <a:pt x="305" y="894"/>
                    </a:lnTo>
                    <a:lnTo>
                      <a:pt x="306" y="896"/>
                    </a:lnTo>
                    <a:lnTo>
                      <a:pt x="308" y="897"/>
                    </a:lnTo>
                    <a:lnTo>
                      <a:pt x="308" y="899"/>
                    </a:lnTo>
                    <a:lnTo>
                      <a:pt x="309" y="901"/>
                    </a:lnTo>
                    <a:lnTo>
                      <a:pt x="310" y="902"/>
                    </a:lnTo>
                    <a:lnTo>
                      <a:pt x="311" y="904"/>
                    </a:lnTo>
                    <a:lnTo>
                      <a:pt x="311" y="906"/>
                    </a:lnTo>
                    <a:lnTo>
                      <a:pt x="312" y="907"/>
                    </a:lnTo>
                    <a:lnTo>
                      <a:pt x="313" y="909"/>
                    </a:lnTo>
                    <a:lnTo>
                      <a:pt x="314" y="910"/>
                    </a:lnTo>
                    <a:lnTo>
                      <a:pt x="314" y="912"/>
                    </a:lnTo>
                    <a:lnTo>
                      <a:pt x="316" y="914"/>
                    </a:lnTo>
                    <a:lnTo>
                      <a:pt x="317" y="915"/>
                    </a:lnTo>
                    <a:lnTo>
                      <a:pt x="317" y="917"/>
                    </a:lnTo>
                    <a:lnTo>
                      <a:pt x="318" y="919"/>
                    </a:lnTo>
                    <a:lnTo>
                      <a:pt x="319" y="920"/>
                    </a:lnTo>
                    <a:lnTo>
                      <a:pt x="320" y="920"/>
                    </a:lnTo>
                    <a:lnTo>
                      <a:pt x="320" y="922"/>
                    </a:lnTo>
                    <a:lnTo>
                      <a:pt x="321" y="924"/>
                    </a:lnTo>
                    <a:lnTo>
                      <a:pt x="322" y="925"/>
                    </a:lnTo>
                    <a:lnTo>
                      <a:pt x="322" y="927"/>
                    </a:lnTo>
                    <a:lnTo>
                      <a:pt x="323" y="928"/>
                    </a:lnTo>
                    <a:lnTo>
                      <a:pt x="325" y="930"/>
                    </a:lnTo>
                    <a:lnTo>
                      <a:pt x="326" y="932"/>
                    </a:lnTo>
                    <a:lnTo>
                      <a:pt x="326" y="933"/>
                    </a:lnTo>
                    <a:lnTo>
                      <a:pt x="327" y="935"/>
                    </a:lnTo>
                    <a:lnTo>
                      <a:pt x="328" y="935"/>
                    </a:lnTo>
                    <a:lnTo>
                      <a:pt x="328" y="937"/>
                    </a:lnTo>
                    <a:lnTo>
                      <a:pt x="329" y="938"/>
                    </a:lnTo>
                    <a:lnTo>
                      <a:pt x="330" y="940"/>
                    </a:lnTo>
                    <a:lnTo>
                      <a:pt x="330" y="942"/>
                    </a:lnTo>
                    <a:lnTo>
                      <a:pt x="331" y="943"/>
                    </a:lnTo>
                    <a:lnTo>
                      <a:pt x="332" y="945"/>
                    </a:lnTo>
                    <a:lnTo>
                      <a:pt x="334" y="945"/>
                    </a:lnTo>
                    <a:lnTo>
                      <a:pt x="334" y="947"/>
                    </a:lnTo>
                    <a:lnTo>
                      <a:pt x="335" y="948"/>
                    </a:lnTo>
                    <a:lnTo>
                      <a:pt x="336" y="950"/>
                    </a:lnTo>
                    <a:lnTo>
                      <a:pt x="336" y="951"/>
                    </a:lnTo>
                    <a:lnTo>
                      <a:pt x="337" y="953"/>
                    </a:lnTo>
                    <a:lnTo>
                      <a:pt x="338" y="955"/>
                    </a:lnTo>
                    <a:lnTo>
                      <a:pt x="339" y="955"/>
                    </a:lnTo>
                    <a:lnTo>
                      <a:pt x="339" y="956"/>
                    </a:lnTo>
                    <a:lnTo>
                      <a:pt x="340" y="958"/>
                    </a:lnTo>
                    <a:lnTo>
                      <a:pt x="341" y="960"/>
                    </a:lnTo>
                    <a:lnTo>
                      <a:pt x="341" y="961"/>
                    </a:lnTo>
                    <a:lnTo>
                      <a:pt x="343" y="963"/>
                    </a:lnTo>
                    <a:lnTo>
                      <a:pt x="344" y="963"/>
                    </a:lnTo>
                    <a:lnTo>
                      <a:pt x="345" y="965"/>
                    </a:lnTo>
                    <a:lnTo>
                      <a:pt x="345" y="966"/>
                    </a:lnTo>
                    <a:lnTo>
                      <a:pt x="346" y="968"/>
                    </a:lnTo>
                    <a:lnTo>
                      <a:pt x="347" y="969"/>
                    </a:lnTo>
                    <a:lnTo>
                      <a:pt x="347" y="971"/>
                    </a:lnTo>
                    <a:lnTo>
                      <a:pt x="348" y="971"/>
                    </a:lnTo>
                    <a:lnTo>
                      <a:pt x="349" y="973"/>
                    </a:lnTo>
                    <a:lnTo>
                      <a:pt x="350" y="974"/>
                    </a:lnTo>
                    <a:lnTo>
                      <a:pt x="350" y="976"/>
                    </a:lnTo>
                    <a:lnTo>
                      <a:pt x="352" y="978"/>
                    </a:lnTo>
                    <a:lnTo>
                      <a:pt x="353" y="978"/>
                    </a:lnTo>
                    <a:lnTo>
                      <a:pt x="354" y="979"/>
                    </a:lnTo>
                    <a:lnTo>
                      <a:pt x="354" y="981"/>
                    </a:lnTo>
                    <a:lnTo>
                      <a:pt x="355" y="983"/>
                    </a:lnTo>
                    <a:lnTo>
                      <a:pt x="356" y="984"/>
                    </a:lnTo>
                    <a:lnTo>
                      <a:pt x="356" y="984"/>
                    </a:lnTo>
                    <a:lnTo>
                      <a:pt x="357" y="986"/>
                    </a:lnTo>
                    <a:lnTo>
                      <a:pt x="358" y="988"/>
                    </a:lnTo>
                    <a:lnTo>
                      <a:pt x="359" y="989"/>
                    </a:lnTo>
                    <a:lnTo>
                      <a:pt x="359" y="991"/>
                    </a:lnTo>
                    <a:lnTo>
                      <a:pt x="361" y="991"/>
                    </a:lnTo>
                    <a:lnTo>
                      <a:pt x="362" y="992"/>
                    </a:lnTo>
                    <a:lnTo>
                      <a:pt x="363" y="994"/>
                    </a:lnTo>
                    <a:lnTo>
                      <a:pt x="363" y="996"/>
                    </a:lnTo>
                    <a:lnTo>
                      <a:pt x="364" y="996"/>
                    </a:lnTo>
                    <a:lnTo>
                      <a:pt x="365" y="997"/>
                    </a:lnTo>
                    <a:lnTo>
                      <a:pt x="366" y="999"/>
                    </a:lnTo>
                    <a:lnTo>
                      <a:pt x="366" y="1001"/>
                    </a:lnTo>
                    <a:lnTo>
                      <a:pt x="367" y="1001"/>
                    </a:lnTo>
                    <a:lnTo>
                      <a:pt x="368" y="1002"/>
                    </a:lnTo>
                    <a:lnTo>
                      <a:pt x="368" y="1004"/>
                    </a:lnTo>
                    <a:lnTo>
                      <a:pt x="370" y="1006"/>
                    </a:lnTo>
                    <a:lnTo>
                      <a:pt x="371" y="1006"/>
                    </a:lnTo>
                    <a:lnTo>
                      <a:pt x="372" y="1007"/>
                    </a:lnTo>
                    <a:lnTo>
                      <a:pt x="372" y="1009"/>
                    </a:lnTo>
                    <a:lnTo>
                      <a:pt x="373" y="1009"/>
                    </a:lnTo>
                    <a:lnTo>
                      <a:pt x="374" y="1010"/>
                    </a:lnTo>
                    <a:lnTo>
                      <a:pt x="375" y="1012"/>
                    </a:lnTo>
                    <a:lnTo>
                      <a:pt x="375" y="1012"/>
                    </a:lnTo>
                    <a:lnTo>
                      <a:pt x="376" y="1014"/>
                    </a:lnTo>
                    <a:lnTo>
                      <a:pt x="377" y="1015"/>
                    </a:lnTo>
                    <a:lnTo>
                      <a:pt x="379" y="1017"/>
                    </a:lnTo>
                    <a:lnTo>
                      <a:pt x="379" y="1017"/>
                    </a:lnTo>
                    <a:lnTo>
                      <a:pt x="380" y="1019"/>
                    </a:lnTo>
                    <a:lnTo>
                      <a:pt x="381" y="1020"/>
                    </a:lnTo>
                    <a:lnTo>
                      <a:pt x="381" y="1020"/>
                    </a:lnTo>
                    <a:lnTo>
                      <a:pt x="382" y="1022"/>
                    </a:lnTo>
                    <a:lnTo>
                      <a:pt x="383" y="1024"/>
                    </a:lnTo>
                    <a:lnTo>
                      <a:pt x="384" y="1024"/>
                    </a:lnTo>
                    <a:lnTo>
                      <a:pt x="384" y="1025"/>
                    </a:lnTo>
                    <a:lnTo>
                      <a:pt x="385" y="1027"/>
                    </a:lnTo>
                    <a:lnTo>
                      <a:pt x="387" y="1027"/>
                    </a:lnTo>
                    <a:lnTo>
                      <a:pt x="388" y="1029"/>
                    </a:lnTo>
                    <a:lnTo>
                      <a:pt x="388" y="1030"/>
                    </a:lnTo>
                    <a:lnTo>
                      <a:pt x="389" y="1030"/>
                    </a:lnTo>
                    <a:lnTo>
                      <a:pt x="390" y="1032"/>
                    </a:lnTo>
                    <a:lnTo>
                      <a:pt x="390" y="1033"/>
                    </a:lnTo>
                    <a:lnTo>
                      <a:pt x="391" y="1033"/>
                    </a:lnTo>
                    <a:lnTo>
                      <a:pt x="392" y="1035"/>
                    </a:lnTo>
                    <a:lnTo>
                      <a:pt x="393" y="1035"/>
                    </a:lnTo>
                    <a:lnTo>
                      <a:pt x="393" y="1037"/>
                    </a:lnTo>
                    <a:lnTo>
                      <a:pt x="394" y="1038"/>
                    </a:lnTo>
                    <a:lnTo>
                      <a:pt x="396" y="1038"/>
                    </a:lnTo>
                    <a:lnTo>
                      <a:pt x="396" y="1040"/>
                    </a:lnTo>
                    <a:lnTo>
                      <a:pt x="397" y="1042"/>
                    </a:lnTo>
                    <a:lnTo>
                      <a:pt x="398" y="1042"/>
                    </a:lnTo>
                    <a:lnTo>
                      <a:pt x="399" y="1043"/>
                    </a:lnTo>
                    <a:lnTo>
                      <a:pt x="399" y="1045"/>
                    </a:lnTo>
                    <a:lnTo>
                      <a:pt x="400" y="1045"/>
                    </a:lnTo>
                    <a:lnTo>
                      <a:pt x="401" y="1047"/>
                    </a:lnTo>
                    <a:lnTo>
                      <a:pt x="401" y="1048"/>
                    </a:lnTo>
                    <a:lnTo>
                      <a:pt x="402" y="1048"/>
                    </a:lnTo>
                    <a:lnTo>
                      <a:pt x="403" y="1050"/>
                    </a:lnTo>
                    <a:lnTo>
                      <a:pt x="403" y="1050"/>
                    </a:lnTo>
                    <a:lnTo>
                      <a:pt x="405" y="1051"/>
                    </a:lnTo>
                    <a:lnTo>
                      <a:pt x="406" y="1053"/>
                    </a:lnTo>
                    <a:lnTo>
                      <a:pt x="407" y="1053"/>
                    </a:lnTo>
                    <a:lnTo>
                      <a:pt x="407" y="1055"/>
                    </a:lnTo>
                    <a:lnTo>
                      <a:pt x="408" y="1055"/>
                    </a:lnTo>
                    <a:lnTo>
                      <a:pt x="409" y="1056"/>
                    </a:lnTo>
                    <a:lnTo>
                      <a:pt x="409" y="1058"/>
                    </a:lnTo>
                    <a:lnTo>
                      <a:pt x="410" y="1058"/>
                    </a:lnTo>
                    <a:lnTo>
                      <a:pt x="411" y="1060"/>
                    </a:lnTo>
                    <a:lnTo>
                      <a:pt x="412" y="1060"/>
                    </a:lnTo>
                    <a:lnTo>
                      <a:pt x="412" y="1061"/>
                    </a:lnTo>
                    <a:lnTo>
                      <a:pt x="414" y="1063"/>
                    </a:lnTo>
                    <a:lnTo>
                      <a:pt x="415" y="1063"/>
                    </a:lnTo>
                    <a:lnTo>
                      <a:pt x="415" y="1065"/>
                    </a:lnTo>
                    <a:lnTo>
                      <a:pt x="416" y="1065"/>
                    </a:lnTo>
                    <a:lnTo>
                      <a:pt x="417" y="1066"/>
                    </a:lnTo>
                    <a:lnTo>
                      <a:pt x="418" y="1066"/>
                    </a:lnTo>
                    <a:lnTo>
                      <a:pt x="418" y="1068"/>
                    </a:lnTo>
                    <a:lnTo>
                      <a:pt x="419" y="1070"/>
                    </a:lnTo>
                    <a:lnTo>
                      <a:pt x="420" y="1070"/>
                    </a:lnTo>
                    <a:lnTo>
                      <a:pt x="420" y="1071"/>
                    </a:lnTo>
                    <a:lnTo>
                      <a:pt x="421" y="1071"/>
                    </a:lnTo>
                    <a:lnTo>
                      <a:pt x="423" y="1073"/>
                    </a:lnTo>
                    <a:lnTo>
                      <a:pt x="424" y="1073"/>
                    </a:lnTo>
                    <a:lnTo>
                      <a:pt x="424" y="1074"/>
                    </a:lnTo>
                    <a:lnTo>
                      <a:pt x="425" y="1074"/>
                    </a:lnTo>
                    <a:lnTo>
                      <a:pt x="426" y="1076"/>
                    </a:lnTo>
                    <a:lnTo>
                      <a:pt x="427" y="1076"/>
                    </a:lnTo>
                    <a:lnTo>
                      <a:pt x="427" y="1078"/>
                    </a:lnTo>
                    <a:lnTo>
                      <a:pt x="428" y="1078"/>
                    </a:lnTo>
                    <a:lnTo>
                      <a:pt x="429" y="1079"/>
                    </a:lnTo>
                    <a:lnTo>
                      <a:pt x="429" y="1079"/>
                    </a:lnTo>
                    <a:lnTo>
                      <a:pt x="430" y="1081"/>
                    </a:lnTo>
                    <a:lnTo>
                      <a:pt x="432" y="1081"/>
                    </a:lnTo>
                    <a:lnTo>
                      <a:pt x="433" y="1083"/>
                    </a:lnTo>
                    <a:lnTo>
                      <a:pt x="433" y="1083"/>
                    </a:lnTo>
                    <a:lnTo>
                      <a:pt x="434" y="1084"/>
                    </a:lnTo>
                    <a:lnTo>
                      <a:pt x="435" y="1084"/>
                    </a:lnTo>
                    <a:lnTo>
                      <a:pt x="436" y="1086"/>
                    </a:lnTo>
                    <a:lnTo>
                      <a:pt x="436" y="1086"/>
                    </a:lnTo>
                    <a:lnTo>
                      <a:pt x="437" y="1088"/>
                    </a:lnTo>
                    <a:lnTo>
                      <a:pt x="438" y="1088"/>
                    </a:lnTo>
                    <a:lnTo>
                      <a:pt x="439" y="1089"/>
                    </a:lnTo>
                    <a:lnTo>
                      <a:pt x="439" y="1089"/>
                    </a:lnTo>
                    <a:lnTo>
                      <a:pt x="441" y="1091"/>
                    </a:lnTo>
                    <a:lnTo>
                      <a:pt x="442" y="1091"/>
                    </a:lnTo>
                    <a:lnTo>
                      <a:pt x="442" y="1092"/>
                    </a:lnTo>
                    <a:lnTo>
                      <a:pt x="443" y="1092"/>
                    </a:lnTo>
                    <a:lnTo>
                      <a:pt x="444" y="1094"/>
                    </a:lnTo>
                    <a:lnTo>
                      <a:pt x="445" y="1094"/>
                    </a:lnTo>
                    <a:lnTo>
                      <a:pt x="445" y="1094"/>
                    </a:lnTo>
                    <a:lnTo>
                      <a:pt x="446" y="1096"/>
                    </a:lnTo>
                    <a:lnTo>
                      <a:pt x="447" y="1096"/>
                    </a:lnTo>
                    <a:lnTo>
                      <a:pt x="448" y="1097"/>
                    </a:lnTo>
                    <a:lnTo>
                      <a:pt x="448" y="1097"/>
                    </a:lnTo>
                    <a:lnTo>
                      <a:pt x="450" y="1099"/>
                    </a:lnTo>
                    <a:lnTo>
                      <a:pt x="451" y="1099"/>
                    </a:lnTo>
                    <a:lnTo>
                      <a:pt x="452" y="1101"/>
                    </a:lnTo>
                    <a:lnTo>
                      <a:pt x="452" y="1101"/>
                    </a:lnTo>
                    <a:lnTo>
                      <a:pt x="453" y="1101"/>
                    </a:lnTo>
                    <a:lnTo>
                      <a:pt x="454" y="1102"/>
                    </a:lnTo>
                    <a:lnTo>
                      <a:pt x="454" y="1102"/>
                    </a:lnTo>
                    <a:lnTo>
                      <a:pt x="455" y="1104"/>
                    </a:lnTo>
                    <a:lnTo>
                      <a:pt x="456" y="1104"/>
                    </a:lnTo>
                    <a:lnTo>
                      <a:pt x="458" y="1106"/>
                    </a:lnTo>
                    <a:lnTo>
                      <a:pt x="458" y="1106"/>
                    </a:lnTo>
                    <a:lnTo>
                      <a:pt x="459" y="1106"/>
                    </a:lnTo>
                    <a:lnTo>
                      <a:pt x="460" y="1107"/>
                    </a:lnTo>
                    <a:lnTo>
                      <a:pt x="461" y="1107"/>
                    </a:lnTo>
                    <a:lnTo>
                      <a:pt x="461" y="1109"/>
                    </a:lnTo>
                    <a:lnTo>
                      <a:pt x="462" y="1109"/>
                    </a:lnTo>
                    <a:lnTo>
                      <a:pt x="463" y="1109"/>
                    </a:lnTo>
                    <a:lnTo>
                      <a:pt x="463" y="1110"/>
                    </a:lnTo>
                    <a:lnTo>
                      <a:pt x="464" y="1110"/>
                    </a:lnTo>
                    <a:lnTo>
                      <a:pt x="465" y="1112"/>
                    </a:lnTo>
                    <a:lnTo>
                      <a:pt x="467" y="1112"/>
                    </a:lnTo>
                    <a:lnTo>
                      <a:pt x="467" y="1112"/>
                    </a:lnTo>
                    <a:lnTo>
                      <a:pt x="468" y="1114"/>
                    </a:lnTo>
                    <a:lnTo>
                      <a:pt x="469" y="1114"/>
                    </a:lnTo>
                    <a:lnTo>
                      <a:pt x="469" y="1115"/>
                    </a:lnTo>
                    <a:lnTo>
                      <a:pt x="470" y="1115"/>
                    </a:lnTo>
                    <a:lnTo>
                      <a:pt x="471" y="1115"/>
                    </a:lnTo>
                    <a:lnTo>
                      <a:pt x="472" y="1117"/>
                    </a:lnTo>
                    <a:lnTo>
                      <a:pt x="472" y="1117"/>
                    </a:lnTo>
                    <a:lnTo>
                      <a:pt x="473" y="1119"/>
                    </a:lnTo>
                    <a:lnTo>
                      <a:pt x="474" y="1119"/>
                    </a:lnTo>
                    <a:lnTo>
                      <a:pt x="474" y="1119"/>
                    </a:lnTo>
                    <a:lnTo>
                      <a:pt x="476" y="1120"/>
                    </a:lnTo>
                    <a:lnTo>
                      <a:pt x="477" y="1120"/>
                    </a:lnTo>
                    <a:lnTo>
                      <a:pt x="477" y="1120"/>
                    </a:lnTo>
                    <a:lnTo>
                      <a:pt x="478" y="1122"/>
                    </a:lnTo>
                    <a:lnTo>
                      <a:pt x="479" y="1122"/>
                    </a:lnTo>
                    <a:lnTo>
                      <a:pt x="480" y="1122"/>
                    </a:lnTo>
                    <a:lnTo>
                      <a:pt x="480" y="1124"/>
                    </a:lnTo>
                    <a:lnTo>
                      <a:pt x="481" y="1124"/>
                    </a:lnTo>
                    <a:lnTo>
                      <a:pt x="482" y="1125"/>
                    </a:lnTo>
                    <a:lnTo>
                      <a:pt x="482" y="1125"/>
                    </a:lnTo>
                    <a:lnTo>
                      <a:pt x="483" y="1125"/>
                    </a:lnTo>
                    <a:lnTo>
                      <a:pt x="485" y="1127"/>
                    </a:lnTo>
                    <a:lnTo>
                      <a:pt x="486" y="1127"/>
                    </a:lnTo>
                    <a:lnTo>
                      <a:pt x="486" y="1127"/>
                    </a:lnTo>
                    <a:lnTo>
                      <a:pt x="487" y="1129"/>
                    </a:lnTo>
                    <a:lnTo>
                      <a:pt x="488" y="1129"/>
                    </a:lnTo>
                    <a:lnTo>
                      <a:pt x="488" y="1129"/>
                    </a:lnTo>
                    <a:lnTo>
                      <a:pt x="489" y="1129"/>
                    </a:lnTo>
                    <a:lnTo>
                      <a:pt x="490" y="1130"/>
                    </a:lnTo>
                    <a:lnTo>
                      <a:pt x="491" y="1130"/>
                    </a:lnTo>
                    <a:lnTo>
                      <a:pt x="491" y="1130"/>
                    </a:lnTo>
                    <a:lnTo>
                      <a:pt x="492" y="1132"/>
                    </a:lnTo>
                    <a:lnTo>
                      <a:pt x="494" y="1132"/>
                    </a:lnTo>
                    <a:lnTo>
                      <a:pt x="494" y="1132"/>
                    </a:lnTo>
                    <a:lnTo>
                      <a:pt x="495" y="1133"/>
                    </a:lnTo>
                    <a:lnTo>
                      <a:pt x="496" y="1133"/>
                    </a:lnTo>
                    <a:lnTo>
                      <a:pt x="497" y="1133"/>
                    </a:lnTo>
                    <a:lnTo>
                      <a:pt x="497" y="1135"/>
                    </a:lnTo>
                    <a:lnTo>
                      <a:pt x="498" y="1135"/>
                    </a:lnTo>
                    <a:lnTo>
                      <a:pt x="499" y="1135"/>
                    </a:lnTo>
                    <a:lnTo>
                      <a:pt x="500" y="1135"/>
                    </a:lnTo>
                    <a:lnTo>
                      <a:pt x="500" y="1137"/>
                    </a:lnTo>
                    <a:lnTo>
                      <a:pt x="501" y="1137"/>
                    </a:lnTo>
                    <a:lnTo>
                      <a:pt x="503" y="1137"/>
                    </a:lnTo>
                    <a:lnTo>
                      <a:pt x="503" y="1137"/>
                    </a:lnTo>
                    <a:lnTo>
                      <a:pt x="504" y="1138"/>
                    </a:lnTo>
                    <a:lnTo>
                      <a:pt x="505" y="1138"/>
                    </a:lnTo>
                    <a:lnTo>
                      <a:pt x="506" y="1138"/>
                    </a:lnTo>
                    <a:lnTo>
                      <a:pt x="506" y="1140"/>
                    </a:lnTo>
                    <a:lnTo>
                      <a:pt x="507" y="1140"/>
                    </a:lnTo>
                    <a:lnTo>
                      <a:pt x="508" y="1140"/>
                    </a:lnTo>
                    <a:lnTo>
                      <a:pt x="509" y="1140"/>
                    </a:lnTo>
                    <a:lnTo>
                      <a:pt x="509" y="1142"/>
                    </a:lnTo>
                    <a:lnTo>
                      <a:pt x="510" y="1142"/>
                    </a:lnTo>
                    <a:lnTo>
                      <a:pt x="512" y="1142"/>
                    </a:lnTo>
                    <a:lnTo>
                      <a:pt x="513" y="1142"/>
                    </a:lnTo>
                    <a:lnTo>
                      <a:pt x="513" y="1143"/>
                    </a:lnTo>
                    <a:lnTo>
                      <a:pt x="514" y="1143"/>
                    </a:lnTo>
                    <a:lnTo>
                      <a:pt x="515" y="1143"/>
                    </a:lnTo>
                    <a:lnTo>
                      <a:pt x="515" y="1143"/>
                    </a:lnTo>
                    <a:lnTo>
                      <a:pt x="516" y="1145"/>
                    </a:lnTo>
                    <a:lnTo>
                      <a:pt x="517" y="1145"/>
                    </a:lnTo>
                    <a:lnTo>
                      <a:pt x="518" y="1145"/>
                    </a:lnTo>
                    <a:lnTo>
                      <a:pt x="518" y="1145"/>
                    </a:lnTo>
                    <a:lnTo>
                      <a:pt x="519" y="1147"/>
                    </a:lnTo>
                    <a:lnTo>
                      <a:pt x="521" y="1147"/>
                    </a:lnTo>
                    <a:lnTo>
                      <a:pt x="522" y="1147"/>
                    </a:lnTo>
                    <a:lnTo>
                      <a:pt x="522" y="1147"/>
                    </a:lnTo>
                    <a:lnTo>
                      <a:pt x="523" y="1147"/>
                    </a:lnTo>
                    <a:lnTo>
                      <a:pt x="524" y="1148"/>
                    </a:lnTo>
                    <a:lnTo>
                      <a:pt x="525" y="1148"/>
                    </a:lnTo>
                    <a:lnTo>
                      <a:pt x="525" y="1148"/>
                    </a:lnTo>
                    <a:lnTo>
                      <a:pt x="526" y="1148"/>
                    </a:lnTo>
                    <a:lnTo>
                      <a:pt x="527" y="1150"/>
                    </a:lnTo>
                    <a:lnTo>
                      <a:pt x="527" y="1150"/>
                    </a:lnTo>
                    <a:lnTo>
                      <a:pt x="529" y="1150"/>
                    </a:lnTo>
                    <a:lnTo>
                      <a:pt x="530" y="1150"/>
                    </a:lnTo>
                    <a:lnTo>
                      <a:pt x="531" y="1151"/>
                    </a:lnTo>
                    <a:lnTo>
                      <a:pt x="531" y="1151"/>
                    </a:lnTo>
                    <a:lnTo>
                      <a:pt x="532" y="1151"/>
                    </a:lnTo>
                    <a:lnTo>
                      <a:pt x="533" y="1151"/>
                    </a:lnTo>
                    <a:lnTo>
                      <a:pt x="534" y="1151"/>
                    </a:lnTo>
                    <a:lnTo>
                      <a:pt x="534" y="1153"/>
                    </a:lnTo>
                    <a:lnTo>
                      <a:pt x="535" y="1153"/>
                    </a:lnTo>
                    <a:lnTo>
                      <a:pt x="536" y="1153"/>
                    </a:lnTo>
                    <a:lnTo>
                      <a:pt x="536" y="1153"/>
                    </a:lnTo>
                    <a:lnTo>
                      <a:pt x="538" y="1153"/>
                    </a:lnTo>
                    <a:lnTo>
                      <a:pt x="539" y="1155"/>
                    </a:lnTo>
                    <a:lnTo>
                      <a:pt x="540" y="1155"/>
                    </a:lnTo>
                    <a:lnTo>
                      <a:pt x="540" y="1155"/>
                    </a:lnTo>
                    <a:lnTo>
                      <a:pt x="541" y="1155"/>
                    </a:lnTo>
                    <a:lnTo>
                      <a:pt x="542" y="1155"/>
                    </a:lnTo>
                    <a:lnTo>
                      <a:pt x="542" y="1155"/>
                    </a:lnTo>
                    <a:lnTo>
                      <a:pt x="543" y="1156"/>
                    </a:lnTo>
                    <a:lnTo>
                      <a:pt x="544" y="1156"/>
                    </a:lnTo>
                    <a:lnTo>
                      <a:pt x="545" y="1156"/>
                    </a:lnTo>
                    <a:lnTo>
                      <a:pt x="545" y="1156"/>
                    </a:lnTo>
                    <a:lnTo>
                      <a:pt x="547" y="1156"/>
                    </a:lnTo>
                    <a:lnTo>
                      <a:pt x="548" y="1156"/>
                    </a:lnTo>
                    <a:lnTo>
                      <a:pt x="548" y="1156"/>
                    </a:lnTo>
                    <a:lnTo>
                      <a:pt x="549" y="1158"/>
                    </a:lnTo>
                    <a:lnTo>
                      <a:pt x="550" y="1158"/>
                    </a:lnTo>
                    <a:lnTo>
                      <a:pt x="550" y="1158"/>
                    </a:lnTo>
                    <a:lnTo>
                      <a:pt x="551" y="1158"/>
                    </a:lnTo>
                    <a:lnTo>
                      <a:pt x="552" y="1158"/>
                    </a:lnTo>
                    <a:lnTo>
                      <a:pt x="553" y="1158"/>
                    </a:lnTo>
                    <a:lnTo>
                      <a:pt x="553" y="1158"/>
                    </a:lnTo>
                    <a:lnTo>
                      <a:pt x="554" y="1160"/>
                    </a:lnTo>
                    <a:lnTo>
                      <a:pt x="556" y="1160"/>
                    </a:lnTo>
                    <a:lnTo>
                      <a:pt x="556" y="1160"/>
                    </a:lnTo>
                    <a:lnTo>
                      <a:pt x="557" y="1160"/>
                    </a:lnTo>
                    <a:lnTo>
                      <a:pt x="558" y="1160"/>
                    </a:lnTo>
                    <a:lnTo>
                      <a:pt x="559" y="1160"/>
                    </a:lnTo>
                    <a:lnTo>
                      <a:pt x="559" y="1160"/>
                    </a:lnTo>
                    <a:lnTo>
                      <a:pt x="560" y="1160"/>
                    </a:lnTo>
                    <a:lnTo>
                      <a:pt x="561" y="1161"/>
                    </a:lnTo>
                    <a:lnTo>
                      <a:pt x="561" y="1161"/>
                    </a:lnTo>
                    <a:lnTo>
                      <a:pt x="562" y="1161"/>
                    </a:lnTo>
                    <a:lnTo>
                      <a:pt x="563" y="1161"/>
                    </a:lnTo>
                    <a:lnTo>
                      <a:pt x="565" y="1161"/>
                    </a:lnTo>
                    <a:lnTo>
                      <a:pt x="565" y="1161"/>
                    </a:lnTo>
                    <a:lnTo>
                      <a:pt x="566" y="1161"/>
                    </a:lnTo>
                    <a:lnTo>
                      <a:pt x="567" y="1161"/>
                    </a:lnTo>
                    <a:lnTo>
                      <a:pt x="567" y="11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4" name="Freeform 32"/>
              <p:cNvSpPr>
                <a:spLocks/>
              </p:cNvSpPr>
              <p:nvPr/>
            </p:nvSpPr>
            <p:spPr bwMode="auto">
              <a:xfrm>
                <a:off x="7851" y="13875"/>
                <a:ext cx="24" cy="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4" y="8"/>
                  </a:cxn>
                  <a:cxn ang="0">
                    <a:pos x="7" y="8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14" y="10"/>
                  </a:cxn>
                  <a:cxn ang="0">
                    <a:pos x="17" y="10"/>
                  </a:cxn>
                  <a:cxn ang="0">
                    <a:pos x="19" y="11"/>
                  </a:cxn>
                  <a:cxn ang="0">
                    <a:pos x="21" y="11"/>
                  </a:cxn>
                  <a:cxn ang="0">
                    <a:pos x="23" y="11"/>
                  </a:cxn>
                  <a:cxn ang="0">
                    <a:pos x="27" y="11"/>
                  </a:cxn>
                  <a:cxn ang="0">
                    <a:pos x="29" y="11"/>
                  </a:cxn>
                  <a:cxn ang="0">
                    <a:pos x="31" y="11"/>
                  </a:cxn>
                  <a:cxn ang="0">
                    <a:pos x="34" y="13"/>
                  </a:cxn>
                  <a:cxn ang="0">
                    <a:pos x="36" y="13"/>
                  </a:cxn>
                  <a:cxn ang="0">
                    <a:pos x="38" y="13"/>
                  </a:cxn>
                  <a:cxn ang="0">
                    <a:pos x="40" y="13"/>
                  </a:cxn>
                  <a:cxn ang="0">
                    <a:pos x="43" y="13"/>
                  </a:cxn>
                  <a:cxn ang="0">
                    <a:pos x="46" y="13"/>
                  </a:cxn>
                  <a:cxn ang="0">
                    <a:pos x="48" y="13"/>
                  </a:cxn>
                  <a:cxn ang="0">
                    <a:pos x="51" y="13"/>
                  </a:cxn>
                  <a:cxn ang="0">
                    <a:pos x="53" y="13"/>
                  </a:cxn>
                  <a:cxn ang="0">
                    <a:pos x="55" y="13"/>
                  </a:cxn>
                  <a:cxn ang="0">
                    <a:pos x="57" y="13"/>
                  </a:cxn>
                  <a:cxn ang="0">
                    <a:pos x="61" y="13"/>
                  </a:cxn>
                  <a:cxn ang="0">
                    <a:pos x="63" y="13"/>
                  </a:cxn>
                  <a:cxn ang="0">
                    <a:pos x="65" y="13"/>
                  </a:cxn>
                  <a:cxn ang="0">
                    <a:pos x="67" y="13"/>
                  </a:cxn>
                  <a:cxn ang="0">
                    <a:pos x="70" y="13"/>
                  </a:cxn>
                  <a:cxn ang="0">
                    <a:pos x="73" y="11"/>
                  </a:cxn>
                  <a:cxn ang="0">
                    <a:pos x="75" y="11"/>
                  </a:cxn>
                  <a:cxn ang="0">
                    <a:pos x="78" y="11"/>
                  </a:cxn>
                  <a:cxn ang="0">
                    <a:pos x="80" y="11"/>
                  </a:cxn>
                  <a:cxn ang="0">
                    <a:pos x="82" y="11"/>
                  </a:cxn>
                  <a:cxn ang="0">
                    <a:pos x="85" y="11"/>
                  </a:cxn>
                  <a:cxn ang="0">
                    <a:pos x="88" y="10"/>
                  </a:cxn>
                  <a:cxn ang="0">
                    <a:pos x="90" y="10"/>
                  </a:cxn>
                  <a:cxn ang="0">
                    <a:pos x="92" y="10"/>
                  </a:cxn>
                  <a:cxn ang="0">
                    <a:pos x="94" y="10"/>
                  </a:cxn>
                  <a:cxn ang="0">
                    <a:pos x="97" y="8"/>
                  </a:cxn>
                  <a:cxn ang="0">
                    <a:pos x="100" y="8"/>
                  </a:cxn>
                  <a:cxn ang="0">
                    <a:pos x="102" y="8"/>
                  </a:cxn>
                  <a:cxn ang="0">
                    <a:pos x="105" y="8"/>
                  </a:cxn>
                  <a:cxn ang="0">
                    <a:pos x="107" y="6"/>
                  </a:cxn>
                  <a:cxn ang="0">
                    <a:pos x="109" y="6"/>
                  </a:cxn>
                  <a:cxn ang="0">
                    <a:pos x="111" y="6"/>
                  </a:cxn>
                  <a:cxn ang="0">
                    <a:pos x="114" y="5"/>
                  </a:cxn>
                  <a:cxn ang="0">
                    <a:pos x="116" y="5"/>
                  </a:cxn>
                  <a:cxn ang="0">
                    <a:pos x="119" y="5"/>
                  </a:cxn>
                  <a:cxn ang="0">
                    <a:pos x="122" y="5"/>
                  </a:cxn>
                  <a:cxn ang="0">
                    <a:pos x="124" y="3"/>
                  </a:cxn>
                  <a:cxn ang="0">
                    <a:pos x="126" y="3"/>
                  </a:cxn>
                  <a:cxn ang="0">
                    <a:pos x="128" y="3"/>
                  </a:cxn>
                  <a:cxn ang="0">
                    <a:pos x="131" y="1"/>
                  </a:cxn>
                  <a:cxn ang="0">
                    <a:pos x="133" y="1"/>
                  </a:cxn>
                  <a:cxn ang="0">
                    <a:pos x="134" y="1"/>
                  </a:cxn>
                  <a:cxn ang="0">
                    <a:pos x="136" y="1"/>
                  </a:cxn>
                  <a:cxn ang="0">
                    <a:pos x="137" y="1"/>
                  </a:cxn>
                </a:cxnLst>
                <a:rect l="0" t="0" r="r" b="b"/>
                <a:pathLst>
                  <a:path w="142" h="13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1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5" y="6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9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2" y="5"/>
                    </a:lnTo>
                    <a:lnTo>
                      <a:pt x="122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29" y="3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3" y="1"/>
                    </a:lnTo>
                    <a:lnTo>
                      <a:pt x="133" y="1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37" y="1"/>
                    </a:lnTo>
                    <a:lnTo>
                      <a:pt x="14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5" name="Rectangle 33"/>
              <p:cNvSpPr>
                <a:spLocks noChangeArrowheads="1"/>
              </p:cNvSpPr>
              <p:nvPr/>
            </p:nvSpPr>
            <p:spPr bwMode="auto">
              <a:xfrm>
                <a:off x="7672" y="13679"/>
                <a:ext cx="17" cy="3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26" name="Rectangle 34"/>
              <p:cNvSpPr>
                <a:spLocks noChangeArrowheads="1"/>
              </p:cNvSpPr>
              <p:nvPr/>
            </p:nvSpPr>
            <p:spPr bwMode="auto">
              <a:xfrm>
                <a:off x="7672" y="12585"/>
                <a:ext cx="17" cy="3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4544" y="9178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 flipV="1">
              <a:off x="4165" y="9816"/>
              <a:ext cx="376" cy="749"/>
              <a:chOff x="4765" y="10080"/>
              <a:chExt cx="328" cy="749"/>
            </a:xfrm>
          </p:grpSpPr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 flipV="1">
                <a:off x="4765" y="10410"/>
                <a:ext cx="189" cy="419"/>
                <a:chOff x="7472" y="12583"/>
                <a:chExt cx="404" cy="1417"/>
              </a:xfrm>
            </p:grpSpPr>
            <p:sp>
              <p:nvSpPr>
                <p:cNvPr id="110630" name="Line 38"/>
                <p:cNvSpPr>
                  <a:spLocks noChangeShapeType="1"/>
                </p:cNvSpPr>
                <p:nvPr/>
              </p:nvSpPr>
              <p:spPr bwMode="auto">
                <a:xfrm>
                  <a:off x="7488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1" name="Line 39"/>
                <p:cNvSpPr>
                  <a:spLocks noChangeShapeType="1"/>
                </p:cNvSpPr>
                <p:nvPr/>
              </p:nvSpPr>
              <p:spPr bwMode="auto">
                <a:xfrm>
                  <a:off x="7581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2" name="Line 40"/>
                <p:cNvSpPr>
                  <a:spLocks noChangeShapeType="1"/>
                </p:cNvSpPr>
                <p:nvPr/>
              </p:nvSpPr>
              <p:spPr bwMode="auto">
                <a:xfrm>
                  <a:off x="7674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3" name="Line 41"/>
                <p:cNvSpPr>
                  <a:spLocks noChangeShapeType="1"/>
                </p:cNvSpPr>
                <p:nvPr/>
              </p:nvSpPr>
              <p:spPr bwMode="auto">
                <a:xfrm>
                  <a:off x="7767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4" name="Line 42"/>
                <p:cNvSpPr>
                  <a:spLocks noChangeShapeType="1"/>
                </p:cNvSpPr>
                <p:nvPr/>
              </p:nvSpPr>
              <p:spPr bwMode="auto">
                <a:xfrm>
                  <a:off x="7859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5" name="Line 43"/>
                <p:cNvSpPr>
                  <a:spLocks noChangeShapeType="1"/>
                </p:cNvSpPr>
                <p:nvPr/>
              </p:nvSpPr>
              <p:spPr bwMode="auto">
                <a:xfrm>
                  <a:off x="7472" y="13999"/>
                  <a:ext cx="403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6" name="Line 44"/>
                <p:cNvSpPr>
                  <a:spLocks noChangeShapeType="1"/>
                </p:cNvSpPr>
                <p:nvPr/>
              </p:nvSpPr>
              <p:spPr bwMode="auto">
                <a:xfrm>
                  <a:off x="7472" y="13881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7" name="Line 45"/>
                <p:cNvSpPr>
                  <a:spLocks noChangeShapeType="1"/>
                </p:cNvSpPr>
                <p:nvPr/>
              </p:nvSpPr>
              <p:spPr bwMode="auto">
                <a:xfrm>
                  <a:off x="7472" y="1317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7472" y="12583"/>
                  <a:ext cx="1" cy="1416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39" name="Line 47"/>
                <p:cNvSpPr>
                  <a:spLocks noChangeShapeType="1"/>
                </p:cNvSpPr>
                <p:nvPr/>
              </p:nvSpPr>
              <p:spPr bwMode="auto">
                <a:xfrm>
                  <a:off x="7488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0" name="Line 48"/>
                <p:cNvSpPr>
                  <a:spLocks noChangeShapeType="1"/>
                </p:cNvSpPr>
                <p:nvPr/>
              </p:nvSpPr>
              <p:spPr bwMode="auto">
                <a:xfrm>
                  <a:off x="7581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1" name="Line 49"/>
                <p:cNvSpPr>
                  <a:spLocks noChangeShapeType="1"/>
                </p:cNvSpPr>
                <p:nvPr/>
              </p:nvSpPr>
              <p:spPr bwMode="auto">
                <a:xfrm>
                  <a:off x="7674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2" name="Line 50"/>
                <p:cNvSpPr>
                  <a:spLocks noChangeShapeType="1"/>
                </p:cNvSpPr>
                <p:nvPr/>
              </p:nvSpPr>
              <p:spPr bwMode="auto">
                <a:xfrm>
                  <a:off x="7767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3" name="Line 51"/>
                <p:cNvSpPr>
                  <a:spLocks noChangeShapeType="1"/>
                </p:cNvSpPr>
                <p:nvPr/>
              </p:nvSpPr>
              <p:spPr bwMode="auto">
                <a:xfrm>
                  <a:off x="7859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4" name="Line 52"/>
                <p:cNvSpPr>
                  <a:spLocks noChangeShapeType="1"/>
                </p:cNvSpPr>
                <p:nvPr/>
              </p:nvSpPr>
              <p:spPr bwMode="auto">
                <a:xfrm>
                  <a:off x="7472" y="12583"/>
                  <a:ext cx="403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5" name="Line 53"/>
                <p:cNvSpPr>
                  <a:spLocks noChangeShapeType="1"/>
                </p:cNvSpPr>
                <p:nvPr/>
              </p:nvSpPr>
              <p:spPr bwMode="auto">
                <a:xfrm>
                  <a:off x="7875" y="13881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6" name="Line 54"/>
                <p:cNvSpPr>
                  <a:spLocks noChangeShapeType="1"/>
                </p:cNvSpPr>
                <p:nvPr/>
              </p:nvSpPr>
              <p:spPr bwMode="auto">
                <a:xfrm>
                  <a:off x="7875" y="1317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7" name="Freeform 55"/>
                <p:cNvSpPr>
                  <a:spLocks/>
                </p:cNvSpPr>
                <p:nvPr/>
              </p:nvSpPr>
              <p:spPr bwMode="auto">
                <a:xfrm>
                  <a:off x="7472" y="13535"/>
                  <a:ext cx="95" cy="346"/>
                </a:xfrm>
                <a:custGeom>
                  <a:avLst/>
                  <a:gdLst/>
                  <a:ahLst/>
                  <a:cxnLst>
                    <a:cxn ang="0">
                      <a:pos x="9" y="680"/>
                    </a:cxn>
                    <a:cxn ang="0">
                      <a:pos x="17" y="682"/>
                    </a:cxn>
                    <a:cxn ang="0">
                      <a:pos x="26" y="684"/>
                    </a:cxn>
                    <a:cxn ang="0">
                      <a:pos x="35" y="685"/>
                    </a:cxn>
                    <a:cxn ang="0">
                      <a:pos x="44" y="687"/>
                    </a:cxn>
                    <a:cxn ang="0">
                      <a:pos x="53" y="689"/>
                    </a:cxn>
                    <a:cxn ang="0">
                      <a:pos x="62" y="690"/>
                    </a:cxn>
                    <a:cxn ang="0">
                      <a:pos x="71" y="692"/>
                    </a:cxn>
                    <a:cxn ang="0">
                      <a:pos x="80" y="692"/>
                    </a:cxn>
                    <a:cxn ang="0">
                      <a:pos x="89" y="692"/>
                    </a:cxn>
                    <a:cxn ang="0">
                      <a:pos x="98" y="692"/>
                    </a:cxn>
                    <a:cxn ang="0">
                      <a:pos x="107" y="692"/>
                    </a:cxn>
                    <a:cxn ang="0">
                      <a:pos x="115" y="690"/>
                    </a:cxn>
                    <a:cxn ang="0">
                      <a:pos x="124" y="689"/>
                    </a:cxn>
                    <a:cxn ang="0">
                      <a:pos x="133" y="689"/>
                    </a:cxn>
                    <a:cxn ang="0">
                      <a:pos x="142" y="685"/>
                    </a:cxn>
                    <a:cxn ang="0">
                      <a:pos x="151" y="684"/>
                    </a:cxn>
                    <a:cxn ang="0">
                      <a:pos x="160" y="682"/>
                    </a:cxn>
                    <a:cxn ang="0">
                      <a:pos x="169" y="679"/>
                    </a:cxn>
                    <a:cxn ang="0">
                      <a:pos x="178" y="675"/>
                    </a:cxn>
                    <a:cxn ang="0">
                      <a:pos x="187" y="671"/>
                    </a:cxn>
                    <a:cxn ang="0">
                      <a:pos x="196" y="667"/>
                    </a:cxn>
                    <a:cxn ang="0">
                      <a:pos x="205" y="662"/>
                    </a:cxn>
                    <a:cxn ang="0">
                      <a:pos x="214" y="657"/>
                    </a:cxn>
                    <a:cxn ang="0">
                      <a:pos x="223" y="651"/>
                    </a:cxn>
                    <a:cxn ang="0">
                      <a:pos x="231" y="644"/>
                    </a:cxn>
                    <a:cxn ang="0">
                      <a:pos x="240" y="638"/>
                    </a:cxn>
                    <a:cxn ang="0">
                      <a:pos x="249" y="631"/>
                    </a:cxn>
                    <a:cxn ang="0">
                      <a:pos x="258" y="623"/>
                    </a:cxn>
                    <a:cxn ang="0">
                      <a:pos x="267" y="615"/>
                    </a:cxn>
                    <a:cxn ang="0">
                      <a:pos x="276" y="607"/>
                    </a:cxn>
                    <a:cxn ang="0">
                      <a:pos x="285" y="597"/>
                    </a:cxn>
                    <a:cxn ang="0">
                      <a:pos x="294" y="587"/>
                    </a:cxn>
                    <a:cxn ang="0">
                      <a:pos x="303" y="577"/>
                    </a:cxn>
                    <a:cxn ang="0">
                      <a:pos x="312" y="566"/>
                    </a:cxn>
                    <a:cxn ang="0">
                      <a:pos x="321" y="554"/>
                    </a:cxn>
                    <a:cxn ang="0">
                      <a:pos x="330" y="541"/>
                    </a:cxn>
                    <a:cxn ang="0">
                      <a:pos x="339" y="530"/>
                    </a:cxn>
                    <a:cxn ang="0">
                      <a:pos x="348" y="515"/>
                    </a:cxn>
                    <a:cxn ang="0">
                      <a:pos x="357" y="502"/>
                    </a:cxn>
                    <a:cxn ang="0">
                      <a:pos x="366" y="487"/>
                    </a:cxn>
                    <a:cxn ang="0">
                      <a:pos x="375" y="471"/>
                    </a:cxn>
                    <a:cxn ang="0">
                      <a:pos x="383" y="456"/>
                    </a:cxn>
                    <a:cxn ang="0">
                      <a:pos x="392" y="439"/>
                    </a:cxn>
                    <a:cxn ang="0">
                      <a:pos x="401" y="421"/>
                    </a:cxn>
                    <a:cxn ang="0">
                      <a:pos x="410" y="405"/>
                    </a:cxn>
                    <a:cxn ang="0">
                      <a:pos x="419" y="385"/>
                    </a:cxn>
                    <a:cxn ang="0">
                      <a:pos x="428" y="367"/>
                    </a:cxn>
                    <a:cxn ang="0">
                      <a:pos x="437" y="348"/>
                    </a:cxn>
                    <a:cxn ang="0">
                      <a:pos x="446" y="328"/>
                    </a:cxn>
                    <a:cxn ang="0">
                      <a:pos x="455" y="307"/>
                    </a:cxn>
                    <a:cxn ang="0">
                      <a:pos x="464" y="285"/>
                    </a:cxn>
                    <a:cxn ang="0">
                      <a:pos x="473" y="264"/>
                    </a:cxn>
                    <a:cxn ang="0">
                      <a:pos x="482" y="241"/>
                    </a:cxn>
                    <a:cxn ang="0">
                      <a:pos x="491" y="220"/>
                    </a:cxn>
                    <a:cxn ang="0">
                      <a:pos x="499" y="195"/>
                    </a:cxn>
                    <a:cxn ang="0">
                      <a:pos x="508" y="172"/>
                    </a:cxn>
                    <a:cxn ang="0">
                      <a:pos x="517" y="148"/>
                    </a:cxn>
                    <a:cxn ang="0">
                      <a:pos x="526" y="123"/>
                    </a:cxn>
                    <a:cxn ang="0">
                      <a:pos x="535" y="97"/>
                    </a:cxn>
                    <a:cxn ang="0">
                      <a:pos x="544" y="70"/>
                    </a:cxn>
                    <a:cxn ang="0">
                      <a:pos x="553" y="44"/>
                    </a:cxn>
                    <a:cxn ang="0">
                      <a:pos x="562" y="18"/>
                    </a:cxn>
                  </a:cxnLst>
                  <a:rect l="0" t="0" r="r" b="b"/>
                  <a:pathLst>
                    <a:path w="568" h="692">
                      <a:moveTo>
                        <a:pt x="0" y="679"/>
                      </a:moveTo>
                      <a:lnTo>
                        <a:pt x="4" y="680"/>
                      </a:lnTo>
                      <a:lnTo>
                        <a:pt x="4" y="680"/>
                      </a:lnTo>
                      <a:lnTo>
                        <a:pt x="5" y="680"/>
                      </a:lnTo>
                      <a:lnTo>
                        <a:pt x="5" y="680"/>
                      </a:lnTo>
                      <a:lnTo>
                        <a:pt x="7" y="680"/>
                      </a:lnTo>
                      <a:lnTo>
                        <a:pt x="7" y="680"/>
                      </a:lnTo>
                      <a:lnTo>
                        <a:pt x="8" y="680"/>
                      </a:lnTo>
                      <a:lnTo>
                        <a:pt x="8" y="680"/>
                      </a:lnTo>
                      <a:lnTo>
                        <a:pt x="9" y="680"/>
                      </a:lnTo>
                      <a:lnTo>
                        <a:pt x="9" y="680"/>
                      </a:lnTo>
                      <a:lnTo>
                        <a:pt x="10" y="680"/>
                      </a:lnTo>
                      <a:lnTo>
                        <a:pt x="11" y="680"/>
                      </a:lnTo>
                      <a:lnTo>
                        <a:pt x="11" y="680"/>
                      </a:lnTo>
                      <a:lnTo>
                        <a:pt x="12" y="680"/>
                      </a:lnTo>
                      <a:lnTo>
                        <a:pt x="12" y="682"/>
                      </a:lnTo>
                      <a:lnTo>
                        <a:pt x="13" y="682"/>
                      </a:lnTo>
                      <a:lnTo>
                        <a:pt x="14" y="682"/>
                      </a:lnTo>
                      <a:lnTo>
                        <a:pt x="14" y="682"/>
                      </a:lnTo>
                      <a:lnTo>
                        <a:pt x="16" y="682"/>
                      </a:lnTo>
                      <a:lnTo>
                        <a:pt x="17" y="682"/>
                      </a:lnTo>
                      <a:lnTo>
                        <a:pt x="17" y="682"/>
                      </a:lnTo>
                      <a:lnTo>
                        <a:pt x="18" y="682"/>
                      </a:lnTo>
                      <a:lnTo>
                        <a:pt x="19" y="682"/>
                      </a:lnTo>
                      <a:lnTo>
                        <a:pt x="20" y="682"/>
                      </a:lnTo>
                      <a:lnTo>
                        <a:pt x="20" y="684"/>
                      </a:lnTo>
                      <a:lnTo>
                        <a:pt x="21" y="684"/>
                      </a:lnTo>
                      <a:lnTo>
                        <a:pt x="22" y="684"/>
                      </a:lnTo>
                      <a:lnTo>
                        <a:pt x="22" y="684"/>
                      </a:lnTo>
                      <a:lnTo>
                        <a:pt x="24" y="684"/>
                      </a:lnTo>
                      <a:lnTo>
                        <a:pt x="25" y="684"/>
                      </a:lnTo>
                      <a:lnTo>
                        <a:pt x="26" y="684"/>
                      </a:lnTo>
                      <a:lnTo>
                        <a:pt x="26" y="684"/>
                      </a:lnTo>
                      <a:lnTo>
                        <a:pt x="27" y="684"/>
                      </a:lnTo>
                      <a:lnTo>
                        <a:pt x="28" y="684"/>
                      </a:lnTo>
                      <a:lnTo>
                        <a:pt x="28" y="684"/>
                      </a:lnTo>
                      <a:lnTo>
                        <a:pt x="29" y="685"/>
                      </a:lnTo>
                      <a:lnTo>
                        <a:pt x="30" y="685"/>
                      </a:lnTo>
                      <a:lnTo>
                        <a:pt x="31" y="685"/>
                      </a:lnTo>
                      <a:lnTo>
                        <a:pt x="31" y="685"/>
                      </a:lnTo>
                      <a:lnTo>
                        <a:pt x="33" y="685"/>
                      </a:lnTo>
                      <a:lnTo>
                        <a:pt x="34" y="685"/>
                      </a:lnTo>
                      <a:lnTo>
                        <a:pt x="34" y="685"/>
                      </a:lnTo>
                      <a:lnTo>
                        <a:pt x="35" y="685"/>
                      </a:lnTo>
                      <a:lnTo>
                        <a:pt x="36" y="685"/>
                      </a:lnTo>
                      <a:lnTo>
                        <a:pt x="36" y="685"/>
                      </a:lnTo>
                      <a:lnTo>
                        <a:pt x="37" y="687"/>
                      </a:lnTo>
                      <a:lnTo>
                        <a:pt x="38" y="687"/>
                      </a:lnTo>
                      <a:lnTo>
                        <a:pt x="39" y="687"/>
                      </a:lnTo>
                      <a:lnTo>
                        <a:pt x="39" y="687"/>
                      </a:lnTo>
                      <a:lnTo>
                        <a:pt x="40" y="687"/>
                      </a:lnTo>
                      <a:lnTo>
                        <a:pt x="42" y="687"/>
                      </a:lnTo>
                      <a:lnTo>
                        <a:pt x="42" y="687"/>
                      </a:lnTo>
                      <a:lnTo>
                        <a:pt x="43" y="687"/>
                      </a:lnTo>
                      <a:lnTo>
                        <a:pt x="44" y="687"/>
                      </a:lnTo>
                      <a:lnTo>
                        <a:pt x="45" y="687"/>
                      </a:lnTo>
                      <a:lnTo>
                        <a:pt x="45" y="687"/>
                      </a:lnTo>
                      <a:lnTo>
                        <a:pt x="46" y="689"/>
                      </a:lnTo>
                      <a:lnTo>
                        <a:pt x="47" y="689"/>
                      </a:lnTo>
                      <a:lnTo>
                        <a:pt x="47" y="689"/>
                      </a:lnTo>
                      <a:lnTo>
                        <a:pt x="48" y="689"/>
                      </a:lnTo>
                      <a:lnTo>
                        <a:pt x="49" y="689"/>
                      </a:lnTo>
                      <a:lnTo>
                        <a:pt x="51" y="689"/>
                      </a:lnTo>
                      <a:lnTo>
                        <a:pt x="51" y="689"/>
                      </a:lnTo>
                      <a:lnTo>
                        <a:pt x="52" y="689"/>
                      </a:lnTo>
                      <a:lnTo>
                        <a:pt x="53" y="689"/>
                      </a:lnTo>
                      <a:lnTo>
                        <a:pt x="53" y="689"/>
                      </a:lnTo>
                      <a:lnTo>
                        <a:pt x="54" y="689"/>
                      </a:lnTo>
                      <a:lnTo>
                        <a:pt x="55" y="689"/>
                      </a:lnTo>
                      <a:lnTo>
                        <a:pt x="56" y="690"/>
                      </a:lnTo>
                      <a:lnTo>
                        <a:pt x="56" y="690"/>
                      </a:lnTo>
                      <a:lnTo>
                        <a:pt x="57" y="690"/>
                      </a:lnTo>
                      <a:lnTo>
                        <a:pt x="58" y="690"/>
                      </a:lnTo>
                      <a:lnTo>
                        <a:pt x="60" y="690"/>
                      </a:lnTo>
                      <a:lnTo>
                        <a:pt x="60" y="690"/>
                      </a:lnTo>
                      <a:lnTo>
                        <a:pt x="61" y="690"/>
                      </a:lnTo>
                      <a:lnTo>
                        <a:pt x="62" y="690"/>
                      </a:lnTo>
                      <a:lnTo>
                        <a:pt x="62" y="690"/>
                      </a:lnTo>
                      <a:lnTo>
                        <a:pt x="63" y="690"/>
                      </a:lnTo>
                      <a:lnTo>
                        <a:pt x="64" y="690"/>
                      </a:lnTo>
                      <a:lnTo>
                        <a:pt x="65" y="690"/>
                      </a:lnTo>
                      <a:lnTo>
                        <a:pt x="65" y="690"/>
                      </a:lnTo>
                      <a:lnTo>
                        <a:pt x="66" y="690"/>
                      </a:lnTo>
                      <a:lnTo>
                        <a:pt x="67" y="690"/>
                      </a:lnTo>
                      <a:lnTo>
                        <a:pt x="69" y="690"/>
                      </a:lnTo>
                      <a:lnTo>
                        <a:pt x="69" y="690"/>
                      </a:lnTo>
                      <a:lnTo>
                        <a:pt x="70" y="692"/>
                      </a:lnTo>
                      <a:lnTo>
                        <a:pt x="71" y="692"/>
                      </a:lnTo>
                      <a:lnTo>
                        <a:pt x="72" y="692"/>
                      </a:lnTo>
                      <a:lnTo>
                        <a:pt x="72" y="692"/>
                      </a:lnTo>
                      <a:lnTo>
                        <a:pt x="73" y="692"/>
                      </a:lnTo>
                      <a:lnTo>
                        <a:pt x="74" y="692"/>
                      </a:lnTo>
                      <a:lnTo>
                        <a:pt x="74" y="692"/>
                      </a:lnTo>
                      <a:lnTo>
                        <a:pt x="75" y="692"/>
                      </a:lnTo>
                      <a:lnTo>
                        <a:pt x="76" y="692"/>
                      </a:lnTo>
                      <a:lnTo>
                        <a:pt x="78" y="692"/>
                      </a:lnTo>
                      <a:lnTo>
                        <a:pt x="78" y="692"/>
                      </a:lnTo>
                      <a:lnTo>
                        <a:pt x="79" y="692"/>
                      </a:lnTo>
                      <a:lnTo>
                        <a:pt x="80" y="692"/>
                      </a:lnTo>
                      <a:lnTo>
                        <a:pt x="81" y="692"/>
                      </a:lnTo>
                      <a:lnTo>
                        <a:pt x="81" y="692"/>
                      </a:lnTo>
                      <a:lnTo>
                        <a:pt x="82" y="692"/>
                      </a:lnTo>
                      <a:lnTo>
                        <a:pt x="83" y="692"/>
                      </a:lnTo>
                      <a:lnTo>
                        <a:pt x="84" y="692"/>
                      </a:lnTo>
                      <a:lnTo>
                        <a:pt x="84" y="692"/>
                      </a:lnTo>
                      <a:lnTo>
                        <a:pt x="85" y="692"/>
                      </a:lnTo>
                      <a:lnTo>
                        <a:pt x="87" y="692"/>
                      </a:lnTo>
                      <a:lnTo>
                        <a:pt x="87" y="692"/>
                      </a:lnTo>
                      <a:lnTo>
                        <a:pt x="88" y="692"/>
                      </a:lnTo>
                      <a:lnTo>
                        <a:pt x="89" y="692"/>
                      </a:lnTo>
                      <a:lnTo>
                        <a:pt x="90" y="692"/>
                      </a:lnTo>
                      <a:lnTo>
                        <a:pt x="90" y="692"/>
                      </a:lnTo>
                      <a:lnTo>
                        <a:pt x="91" y="692"/>
                      </a:lnTo>
                      <a:lnTo>
                        <a:pt x="92" y="692"/>
                      </a:lnTo>
                      <a:lnTo>
                        <a:pt x="93" y="692"/>
                      </a:lnTo>
                      <a:lnTo>
                        <a:pt x="93" y="692"/>
                      </a:lnTo>
                      <a:lnTo>
                        <a:pt x="95" y="692"/>
                      </a:lnTo>
                      <a:lnTo>
                        <a:pt x="96" y="692"/>
                      </a:lnTo>
                      <a:lnTo>
                        <a:pt x="96" y="692"/>
                      </a:lnTo>
                      <a:lnTo>
                        <a:pt x="97" y="692"/>
                      </a:lnTo>
                      <a:lnTo>
                        <a:pt x="98" y="692"/>
                      </a:lnTo>
                      <a:lnTo>
                        <a:pt x="99" y="692"/>
                      </a:lnTo>
                      <a:lnTo>
                        <a:pt x="99" y="692"/>
                      </a:lnTo>
                      <a:lnTo>
                        <a:pt x="100" y="692"/>
                      </a:lnTo>
                      <a:lnTo>
                        <a:pt x="101" y="692"/>
                      </a:lnTo>
                      <a:lnTo>
                        <a:pt x="101" y="692"/>
                      </a:lnTo>
                      <a:lnTo>
                        <a:pt x="102" y="692"/>
                      </a:lnTo>
                      <a:lnTo>
                        <a:pt x="104" y="692"/>
                      </a:lnTo>
                      <a:lnTo>
                        <a:pt x="105" y="692"/>
                      </a:lnTo>
                      <a:lnTo>
                        <a:pt x="105" y="692"/>
                      </a:lnTo>
                      <a:lnTo>
                        <a:pt x="106" y="692"/>
                      </a:lnTo>
                      <a:lnTo>
                        <a:pt x="107" y="692"/>
                      </a:lnTo>
                      <a:lnTo>
                        <a:pt x="107" y="692"/>
                      </a:lnTo>
                      <a:lnTo>
                        <a:pt x="108" y="692"/>
                      </a:lnTo>
                      <a:lnTo>
                        <a:pt x="109" y="690"/>
                      </a:lnTo>
                      <a:lnTo>
                        <a:pt x="109" y="690"/>
                      </a:lnTo>
                      <a:lnTo>
                        <a:pt x="110" y="690"/>
                      </a:lnTo>
                      <a:lnTo>
                        <a:pt x="111" y="690"/>
                      </a:lnTo>
                      <a:lnTo>
                        <a:pt x="113" y="690"/>
                      </a:lnTo>
                      <a:lnTo>
                        <a:pt x="113" y="690"/>
                      </a:lnTo>
                      <a:lnTo>
                        <a:pt x="114" y="690"/>
                      </a:lnTo>
                      <a:lnTo>
                        <a:pt x="115" y="690"/>
                      </a:lnTo>
                      <a:lnTo>
                        <a:pt x="115" y="690"/>
                      </a:lnTo>
                      <a:lnTo>
                        <a:pt x="116" y="690"/>
                      </a:lnTo>
                      <a:lnTo>
                        <a:pt x="117" y="690"/>
                      </a:lnTo>
                      <a:lnTo>
                        <a:pt x="118" y="690"/>
                      </a:lnTo>
                      <a:lnTo>
                        <a:pt x="118" y="690"/>
                      </a:lnTo>
                      <a:lnTo>
                        <a:pt x="119" y="690"/>
                      </a:lnTo>
                      <a:lnTo>
                        <a:pt x="120" y="690"/>
                      </a:lnTo>
                      <a:lnTo>
                        <a:pt x="120" y="690"/>
                      </a:lnTo>
                      <a:lnTo>
                        <a:pt x="122" y="690"/>
                      </a:lnTo>
                      <a:lnTo>
                        <a:pt x="123" y="690"/>
                      </a:lnTo>
                      <a:lnTo>
                        <a:pt x="124" y="690"/>
                      </a:lnTo>
                      <a:lnTo>
                        <a:pt x="124" y="689"/>
                      </a:lnTo>
                      <a:lnTo>
                        <a:pt x="125" y="689"/>
                      </a:lnTo>
                      <a:lnTo>
                        <a:pt x="126" y="689"/>
                      </a:lnTo>
                      <a:lnTo>
                        <a:pt x="126" y="689"/>
                      </a:lnTo>
                      <a:lnTo>
                        <a:pt x="127" y="689"/>
                      </a:lnTo>
                      <a:lnTo>
                        <a:pt x="128" y="689"/>
                      </a:lnTo>
                      <a:lnTo>
                        <a:pt x="129" y="689"/>
                      </a:lnTo>
                      <a:lnTo>
                        <a:pt x="129" y="689"/>
                      </a:lnTo>
                      <a:lnTo>
                        <a:pt x="131" y="689"/>
                      </a:lnTo>
                      <a:lnTo>
                        <a:pt x="132" y="689"/>
                      </a:lnTo>
                      <a:lnTo>
                        <a:pt x="133" y="689"/>
                      </a:lnTo>
                      <a:lnTo>
                        <a:pt x="133" y="689"/>
                      </a:lnTo>
                      <a:lnTo>
                        <a:pt x="134" y="687"/>
                      </a:lnTo>
                      <a:lnTo>
                        <a:pt x="135" y="687"/>
                      </a:lnTo>
                      <a:lnTo>
                        <a:pt x="135" y="687"/>
                      </a:lnTo>
                      <a:lnTo>
                        <a:pt x="136" y="687"/>
                      </a:lnTo>
                      <a:lnTo>
                        <a:pt x="137" y="687"/>
                      </a:lnTo>
                      <a:lnTo>
                        <a:pt x="138" y="687"/>
                      </a:lnTo>
                      <a:lnTo>
                        <a:pt x="138" y="687"/>
                      </a:lnTo>
                      <a:lnTo>
                        <a:pt x="140" y="687"/>
                      </a:lnTo>
                      <a:lnTo>
                        <a:pt x="141" y="687"/>
                      </a:lnTo>
                      <a:lnTo>
                        <a:pt x="142" y="687"/>
                      </a:lnTo>
                      <a:lnTo>
                        <a:pt x="142" y="685"/>
                      </a:lnTo>
                      <a:lnTo>
                        <a:pt x="143" y="685"/>
                      </a:lnTo>
                      <a:lnTo>
                        <a:pt x="144" y="685"/>
                      </a:lnTo>
                      <a:lnTo>
                        <a:pt x="144" y="685"/>
                      </a:lnTo>
                      <a:lnTo>
                        <a:pt x="145" y="685"/>
                      </a:lnTo>
                      <a:lnTo>
                        <a:pt x="146" y="685"/>
                      </a:lnTo>
                      <a:lnTo>
                        <a:pt x="147" y="685"/>
                      </a:lnTo>
                      <a:lnTo>
                        <a:pt x="147" y="685"/>
                      </a:lnTo>
                      <a:lnTo>
                        <a:pt x="149" y="684"/>
                      </a:lnTo>
                      <a:lnTo>
                        <a:pt x="150" y="684"/>
                      </a:lnTo>
                      <a:lnTo>
                        <a:pt x="150" y="684"/>
                      </a:lnTo>
                      <a:lnTo>
                        <a:pt x="151" y="684"/>
                      </a:lnTo>
                      <a:lnTo>
                        <a:pt x="152" y="684"/>
                      </a:lnTo>
                      <a:lnTo>
                        <a:pt x="153" y="684"/>
                      </a:lnTo>
                      <a:lnTo>
                        <a:pt x="153" y="684"/>
                      </a:lnTo>
                      <a:lnTo>
                        <a:pt x="154" y="684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6" y="682"/>
                      </a:lnTo>
                      <a:lnTo>
                        <a:pt x="158" y="682"/>
                      </a:lnTo>
                      <a:lnTo>
                        <a:pt x="158" y="682"/>
                      </a:lnTo>
                      <a:lnTo>
                        <a:pt x="159" y="682"/>
                      </a:lnTo>
                      <a:lnTo>
                        <a:pt x="160" y="682"/>
                      </a:lnTo>
                      <a:lnTo>
                        <a:pt x="161" y="680"/>
                      </a:lnTo>
                      <a:lnTo>
                        <a:pt x="161" y="680"/>
                      </a:lnTo>
                      <a:lnTo>
                        <a:pt x="162" y="680"/>
                      </a:lnTo>
                      <a:lnTo>
                        <a:pt x="163" y="680"/>
                      </a:lnTo>
                      <a:lnTo>
                        <a:pt x="163" y="680"/>
                      </a:lnTo>
                      <a:lnTo>
                        <a:pt x="164" y="680"/>
                      </a:lnTo>
                      <a:lnTo>
                        <a:pt x="166" y="680"/>
                      </a:lnTo>
                      <a:lnTo>
                        <a:pt x="167" y="679"/>
                      </a:lnTo>
                      <a:lnTo>
                        <a:pt x="167" y="679"/>
                      </a:lnTo>
                      <a:lnTo>
                        <a:pt x="168" y="679"/>
                      </a:lnTo>
                      <a:lnTo>
                        <a:pt x="169" y="679"/>
                      </a:lnTo>
                      <a:lnTo>
                        <a:pt x="169" y="679"/>
                      </a:lnTo>
                      <a:lnTo>
                        <a:pt x="170" y="679"/>
                      </a:lnTo>
                      <a:lnTo>
                        <a:pt x="171" y="677"/>
                      </a:lnTo>
                      <a:lnTo>
                        <a:pt x="172" y="677"/>
                      </a:lnTo>
                      <a:lnTo>
                        <a:pt x="172" y="677"/>
                      </a:lnTo>
                      <a:lnTo>
                        <a:pt x="173" y="677"/>
                      </a:lnTo>
                      <a:lnTo>
                        <a:pt x="175" y="677"/>
                      </a:lnTo>
                      <a:lnTo>
                        <a:pt x="175" y="675"/>
                      </a:lnTo>
                      <a:lnTo>
                        <a:pt x="176" y="675"/>
                      </a:lnTo>
                      <a:lnTo>
                        <a:pt x="177" y="675"/>
                      </a:lnTo>
                      <a:lnTo>
                        <a:pt x="178" y="675"/>
                      </a:lnTo>
                      <a:lnTo>
                        <a:pt x="178" y="675"/>
                      </a:lnTo>
                      <a:lnTo>
                        <a:pt x="179" y="674"/>
                      </a:lnTo>
                      <a:lnTo>
                        <a:pt x="180" y="674"/>
                      </a:lnTo>
                      <a:lnTo>
                        <a:pt x="181" y="674"/>
                      </a:lnTo>
                      <a:lnTo>
                        <a:pt x="181" y="674"/>
                      </a:lnTo>
                      <a:lnTo>
                        <a:pt x="182" y="672"/>
                      </a:lnTo>
                      <a:lnTo>
                        <a:pt x="184" y="672"/>
                      </a:lnTo>
                      <a:lnTo>
                        <a:pt x="184" y="672"/>
                      </a:lnTo>
                      <a:lnTo>
                        <a:pt x="185" y="672"/>
                      </a:lnTo>
                      <a:lnTo>
                        <a:pt x="186" y="671"/>
                      </a:lnTo>
                      <a:lnTo>
                        <a:pt x="187" y="671"/>
                      </a:lnTo>
                      <a:lnTo>
                        <a:pt x="187" y="671"/>
                      </a:lnTo>
                      <a:lnTo>
                        <a:pt x="188" y="671"/>
                      </a:lnTo>
                      <a:lnTo>
                        <a:pt x="189" y="671"/>
                      </a:lnTo>
                      <a:lnTo>
                        <a:pt x="190" y="669"/>
                      </a:lnTo>
                      <a:lnTo>
                        <a:pt x="190" y="669"/>
                      </a:lnTo>
                      <a:lnTo>
                        <a:pt x="191" y="669"/>
                      </a:lnTo>
                      <a:lnTo>
                        <a:pt x="193" y="669"/>
                      </a:lnTo>
                      <a:lnTo>
                        <a:pt x="194" y="667"/>
                      </a:lnTo>
                      <a:lnTo>
                        <a:pt x="194" y="667"/>
                      </a:lnTo>
                      <a:lnTo>
                        <a:pt x="195" y="667"/>
                      </a:lnTo>
                      <a:lnTo>
                        <a:pt x="196" y="667"/>
                      </a:lnTo>
                      <a:lnTo>
                        <a:pt x="196" y="666"/>
                      </a:lnTo>
                      <a:lnTo>
                        <a:pt x="197" y="666"/>
                      </a:lnTo>
                      <a:lnTo>
                        <a:pt x="198" y="666"/>
                      </a:lnTo>
                      <a:lnTo>
                        <a:pt x="199" y="666"/>
                      </a:lnTo>
                      <a:lnTo>
                        <a:pt x="199" y="664"/>
                      </a:lnTo>
                      <a:lnTo>
                        <a:pt x="200" y="664"/>
                      </a:lnTo>
                      <a:lnTo>
                        <a:pt x="202" y="664"/>
                      </a:lnTo>
                      <a:lnTo>
                        <a:pt x="203" y="664"/>
                      </a:lnTo>
                      <a:lnTo>
                        <a:pt x="203" y="662"/>
                      </a:lnTo>
                      <a:lnTo>
                        <a:pt x="204" y="662"/>
                      </a:lnTo>
                      <a:lnTo>
                        <a:pt x="205" y="662"/>
                      </a:lnTo>
                      <a:lnTo>
                        <a:pt x="206" y="661"/>
                      </a:lnTo>
                      <a:lnTo>
                        <a:pt x="206" y="661"/>
                      </a:lnTo>
                      <a:lnTo>
                        <a:pt x="207" y="661"/>
                      </a:lnTo>
                      <a:lnTo>
                        <a:pt x="208" y="661"/>
                      </a:lnTo>
                      <a:lnTo>
                        <a:pt x="208" y="659"/>
                      </a:lnTo>
                      <a:lnTo>
                        <a:pt x="209" y="659"/>
                      </a:lnTo>
                      <a:lnTo>
                        <a:pt x="211" y="659"/>
                      </a:lnTo>
                      <a:lnTo>
                        <a:pt x="212" y="659"/>
                      </a:lnTo>
                      <a:lnTo>
                        <a:pt x="212" y="657"/>
                      </a:lnTo>
                      <a:lnTo>
                        <a:pt x="213" y="657"/>
                      </a:lnTo>
                      <a:lnTo>
                        <a:pt x="214" y="657"/>
                      </a:lnTo>
                      <a:lnTo>
                        <a:pt x="215" y="656"/>
                      </a:lnTo>
                      <a:lnTo>
                        <a:pt x="215" y="656"/>
                      </a:lnTo>
                      <a:lnTo>
                        <a:pt x="216" y="656"/>
                      </a:lnTo>
                      <a:lnTo>
                        <a:pt x="217" y="654"/>
                      </a:lnTo>
                      <a:lnTo>
                        <a:pt x="217" y="654"/>
                      </a:lnTo>
                      <a:lnTo>
                        <a:pt x="218" y="654"/>
                      </a:lnTo>
                      <a:lnTo>
                        <a:pt x="220" y="654"/>
                      </a:lnTo>
                      <a:lnTo>
                        <a:pt x="221" y="653"/>
                      </a:lnTo>
                      <a:lnTo>
                        <a:pt x="221" y="653"/>
                      </a:lnTo>
                      <a:lnTo>
                        <a:pt x="222" y="653"/>
                      </a:lnTo>
                      <a:lnTo>
                        <a:pt x="223" y="651"/>
                      </a:lnTo>
                      <a:lnTo>
                        <a:pt x="223" y="651"/>
                      </a:lnTo>
                      <a:lnTo>
                        <a:pt x="224" y="651"/>
                      </a:lnTo>
                      <a:lnTo>
                        <a:pt x="225" y="649"/>
                      </a:lnTo>
                      <a:lnTo>
                        <a:pt x="226" y="649"/>
                      </a:lnTo>
                      <a:lnTo>
                        <a:pt x="226" y="649"/>
                      </a:lnTo>
                      <a:lnTo>
                        <a:pt x="227" y="648"/>
                      </a:lnTo>
                      <a:lnTo>
                        <a:pt x="229" y="648"/>
                      </a:lnTo>
                      <a:lnTo>
                        <a:pt x="229" y="646"/>
                      </a:lnTo>
                      <a:lnTo>
                        <a:pt x="230" y="646"/>
                      </a:lnTo>
                      <a:lnTo>
                        <a:pt x="231" y="646"/>
                      </a:lnTo>
                      <a:lnTo>
                        <a:pt x="231" y="644"/>
                      </a:lnTo>
                      <a:lnTo>
                        <a:pt x="232" y="644"/>
                      </a:lnTo>
                      <a:lnTo>
                        <a:pt x="233" y="644"/>
                      </a:lnTo>
                      <a:lnTo>
                        <a:pt x="234" y="643"/>
                      </a:lnTo>
                      <a:lnTo>
                        <a:pt x="234" y="643"/>
                      </a:lnTo>
                      <a:lnTo>
                        <a:pt x="235" y="643"/>
                      </a:lnTo>
                      <a:lnTo>
                        <a:pt x="237" y="641"/>
                      </a:lnTo>
                      <a:lnTo>
                        <a:pt x="237" y="641"/>
                      </a:lnTo>
                      <a:lnTo>
                        <a:pt x="238" y="639"/>
                      </a:lnTo>
                      <a:lnTo>
                        <a:pt x="239" y="639"/>
                      </a:lnTo>
                      <a:lnTo>
                        <a:pt x="240" y="639"/>
                      </a:lnTo>
                      <a:lnTo>
                        <a:pt x="240" y="638"/>
                      </a:lnTo>
                      <a:lnTo>
                        <a:pt x="241" y="638"/>
                      </a:lnTo>
                      <a:lnTo>
                        <a:pt x="242" y="636"/>
                      </a:lnTo>
                      <a:lnTo>
                        <a:pt x="242" y="636"/>
                      </a:lnTo>
                      <a:lnTo>
                        <a:pt x="243" y="636"/>
                      </a:lnTo>
                      <a:lnTo>
                        <a:pt x="244" y="634"/>
                      </a:lnTo>
                      <a:lnTo>
                        <a:pt x="246" y="634"/>
                      </a:lnTo>
                      <a:lnTo>
                        <a:pt x="246" y="633"/>
                      </a:lnTo>
                      <a:lnTo>
                        <a:pt x="247" y="633"/>
                      </a:lnTo>
                      <a:lnTo>
                        <a:pt x="248" y="633"/>
                      </a:lnTo>
                      <a:lnTo>
                        <a:pt x="248" y="631"/>
                      </a:lnTo>
                      <a:lnTo>
                        <a:pt x="249" y="631"/>
                      </a:lnTo>
                      <a:lnTo>
                        <a:pt x="250" y="630"/>
                      </a:lnTo>
                      <a:lnTo>
                        <a:pt x="251" y="630"/>
                      </a:lnTo>
                      <a:lnTo>
                        <a:pt x="251" y="630"/>
                      </a:lnTo>
                      <a:lnTo>
                        <a:pt x="252" y="628"/>
                      </a:lnTo>
                      <a:lnTo>
                        <a:pt x="253" y="628"/>
                      </a:lnTo>
                      <a:lnTo>
                        <a:pt x="255" y="626"/>
                      </a:lnTo>
                      <a:lnTo>
                        <a:pt x="255" y="626"/>
                      </a:lnTo>
                      <a:lnTo>
                        <a:pt x="256" y="625"/>
                      </a:lnTo>
                      <a:lnTo>
                        <a:pt x="257" y="625"/>
                      </a:lnTo>
                      <a:lnTo>
                        <a:pt x="257" y="625"/>
                      </a:lnTo>
                      <a:lnTo>
                        <a:pt x="258" y="623"/>
                      </a:lnTo>
                      <a:lnTo>
                        <a:pt x="259" y="623"/>
                      </a:lnTo>
                      <a:lnTo>
                        <a:pt x="260" y="621"/>
                      </a:lnTo>
                      <a:lnTo>
                        <a:pt x="260" y="621"/>
                      </a:lnTo>
                      <a:lnTo>
                        <a:pt x="261" y="620"/>
                      </a:lnTo>
                      <a:lnTo>
                        <a:pt x="262" y="620"/>
                      </a:lnTo>
                      <a:lnTo>
                        <a:pt x="264" y="618"/>
                      </a:lnTo>
                      <a:lnTo>
                        <a:pt x="264" y="618"/>
                      </a:lnTo>
                      <a:lnTo>
                        <a:pt x="265" y="618"/>
                      </a:lnTo>
                      <a:lnTo>
                        <a:pt x="266" y="616"/>
                      </a:lnTo>
                      <a:lnTo>
                        <a:pt x="267" y="616"/>
                      </a:lnTo>
                      <a:lnTo>
                        <a:pt x="267" y="615"/>
                      </a:lnTo>
                      <a:lnTo>
                        <a:pt x="268" y="615"/>
                      </a:lnTo>
                      <a:lnTo>
                        <a:pt x="269" y="613"/>
                      </a:lnTo>
                      <a:lnTo>
                        <a:pt x="269" y="613"/>
                      </a:lnTo>
                      <a:lnTo>
                        <a:pt x="270" y="612"/>
                      </a:lnTo>
                      <a:lnTo>
                        <a:pt x="271" y="612"/>
                      </a:lnTo>
                      <a:lnTo>
                        <a:pt x="273" y="610"/>
                      </a:lnTo>
                      <a:lnTo>
                        <a:pt x="273" y="610"/>
                      </a:lnTo>
                      <a:lnTo>
                        <a:pt x="274" y="608"/>
                      </a:lnTo>
                      <a:lnTo>
                        <a:pt x="275" y="608"/>
                      </a:lnTo>
                      <a:lnTo>
                        <a:pt x="276" y="607"/>
                      </a:lnTo>
                      <a:lnTo>
                        <a:pt x="276" y="607"/>
                      </a:lnTo>
                      <a:lnTo>
                        <a:pt x="277" y="605"/>
                      </a:lnTo>
                      <a:lnTo>
                        <a:pt x="278" y="605"/>
                      </a:lnTo>
                      <a:lnTo>
                        <a:pt x="279" y="603"/>
                      </a:lnTo>
                      <a:lnTo>
                        <a:pt x="279" y="603"/>
                      </a:lnTo>
                      <a:lnTo>
                        <a:pt x="280" y="602"/>
                      </a:lnTo>
                      <a:lnTo>
                        <a:pt x="282" y="602"/>
                      </a:lnTo>
                      <a:lnTo>
                        <a:pt x="282" y="600"/>
                      </a:lnTo>
                      <a:lnTo>
                        <a:pt x="283" y="600"/>
                      </a:lnTo>
                      <a:lnTo>
                        <a:pt x="284" y="598"/>
                      </a:lnTo>
                      <a:lnTo>
                        <a:pt x="285" y="598"/>
                      </a:lnTo>
                      <a:lnTo>
                        <a:pt x="285" y="597"/>
                      </a:lnTo>
                      <a:lnTo>
                        <a:pt x="286" y="597"/>
                      </a:lnTo>
                      <a:lnTo>
                        <a:pt x="287" y="595"/>
                      </a:lnTo>
                      <a:lnTo>
                        <a:pt x="288" y="595"/>
                      </a:lnTo>
                      <a:lnTo>
                        <a:pt x="288" y="594"/>
                      </a:lnTo>
                      <a:lnTo>
                        <a:pt x="289" y="594"/>
                      </a:lnTo>
                      <a:lnTo>
                        <a:pt x="291" y="592"/>
                      </a:lnTo>
                      <a:lnTo>
                        <a:pt x="291" y="590"/>
                      </a:lnTo>
                      <a:lnTo>
                        <a:pt x="292" y="590"/>
                      </a:lnTo>
                      <a:lnTo>
                        <a:pt x="293" y="589"/>
                      </a:lnTo>
                      <a:lnTo>
                        <a:pt x="294" y="589"/>
                      </a:lnTo>
                      <a:lnTo>
                        <a:pt x="294" y="587"/>
                      </a:lnTo>
                      <a:lnTo>
                        <a:pt x="295" y="587"/>
                      </a:lnTo>
                      <a:lnTo>
                        <a:pt x="296" y="585"/>
                      </a:lnTo>
                      <a:lnTo>
                        <a:pt x="296" y="584"/>
                      </a:lnTo>
                      <a:lnTo>
                        <a:pt x="297" y="584"/>
                      </a:lnTo>
                      <a:lnTo>
                        <a:pt x="298" y="582"/>
                      </a:lnTo>
                      <a:lnTo>
                        <a:pt x="300" y="582"/>
                      </a:lnTo>
                      <a:lnTo>
                        <a:pt x="300" y="580"/>
                      </a:lnTo>
                      <a:lnTo>
                        <a:pt x="301" y="579"/>
                      </a:lnTo>
                      <a:lnTo>
                        <a:pt x="302" y="579"/>
                      </a:lnTo>
                      <a:lnTo>
                        <a:pt x="302" y="577"/>
                      </a:lnTo>
                      <a:lnTo>
                        <a:pt x="303" y="577"/>
                      </a:lnTo>
                      <a:lnTo>
                        <a:pt x="304" y="575"/>
                      </a:lnTo>
                      <a:lnTo>
                        <a:pt x="304" y="574"/>
                      </a:lnTo>
                      <a:lnTo>
                        <a:pt x="305" y="574"/>
                      </a:lnTo>
                      <a:lnTo>
                        <a:pt x="306" y="572"/>
                      </a:lnTo>
                      <a:lnTo>
                        <a:pt x="308" y="572"/>
                      </a:lnTo>
                      <a:lnTo>
                        <a:pt x="308" y="571"/>
                      </a:lnTo>
                      <a:lnTo>
                        <a:pt x="309" y="569"/>
                      </a:lnTo>
                      <a:lnTo>
                        <a:pt x="310" y="569"/>
                      </a:lnTo>
                      <a:lnTo>
                        <a:pt x="310" y="567"/>
                      </a:lnTo>
                      <a:lnTo>
                        <a:pt x="311" y="566"/>
                      </a:lnTo>
                      <a:lnTo>
                        <a:pt x="312" y="566"/>
                      </a:lnTo>
                      <a:lnTo>
                        <a:pt x="313" y="564"/>
                      </a:lnTo>
                      <a:lnTo>
                        <a:pt x="313" y="562"/>
                      </a:lnTo>
                      <a:lnTo>
                        <a:pt x="314" y="562"/>
                      </a:lnTo>
                      <a:lnTo>
                        <a:pt x="315" y="561"/>
                      </a:lnTo>
                      <a:lnTo>
                        <a:pt x="315" y="559"/>
                      </a:lnTo>
                      <a:lnTo>
                        <a:pt x="317" y="559"/>
                      </a:lnTo>
                      <a:lnTo>
                        <a:pt x="318" y="557"/>
                      </a:lnTo>
                      <a:lnTo>
                        <a:pt x="319" y="557"/>
                      </a:lnTo>
                      <a:lnTo>
                        <a:pt x="319" y="556"/>
                      </a:lnTo>
                      <a:lnTo>
                        <a:pt x="320" y="554"/>
                      </a:lnTo>
                      <a:lnTo>
                        <a:pt x="321" y="554"/>
                      </a:lnTo>
                      <a:lnTo>
                        <a:pt x="321" y="553"/>
                      </a:lnTo>
                      <a:lnTo>
                        <a:pt x="322" y="551"/>
                      </a:lnTo>
                      <a:lnTo>
                        <a:pt x="323" y="551"/>
                      </a:lnTo>
                      <a:lnTo>
                        <a:pt x="324" y="549"/>
                      </a:lnTo>
                      <a:lnTo>
                        <a:pt x="324" y="548"/>
                      </a:lnTo>
                      <a:lnTo>
                        <a:pt x="326" y="548"/>
                      </a:lnTo>
                      <a:lnTo>
                        <a:pt x="327" y="546"/>
                      </a:lnTo>
                      <a:lnTo>
                        <a:pt x="328" y="544"/>
                      </a:lnTo>
                      <a:lnTo>
                        <a:pt x="328" y="544"/>
                      </a:lnTo>
                      <a:lnTo>
                        <a:pt x="329" y="543"/>
                      </a:lnTo>
                      <a:lnTo>
                        <a:pt x="330" y="541"/>
                      </a:lnTo>
                      <a:lnTo>
                        <a:pt x="330" y="541"/>
                      </a:lnTo>
                      <a:lnTo>
                        <a:pt x="331" y="539"/>
                      </a:lnTo>
                      <a:lnTo>
                        <a:pt x="332" y="538"/>
                      </a:lnTo>
                      <a:lnTo>
                        <a:pt x="333" y="536"/>
                      </a:lnTo>
                      <a:lnTo>
                        <a:pt x="333" y="536"/>
                      </a:lnTo>
                      <a:lnTo>
                        <a:pt x="335" y="534"/>
                      </a:lnTo>
                      <a:lnTo>
                        <a:pt x="336" y="533"/>
                      </a:lnTo>
                      <a:lnTo>
                        <a:pt x="337" y="533"/>
                      </a:lnTo>
                      <a:lnTo>
                        <a:pt x="337" y="531"/>
                      </a:lnTo>
                      <a:lnTo>
                        <a:pt x="338" y="530"/>
                      </a:lnTo>
                      <a:lnTo>
                        <a:pt x="339" y="530"/>
                      </a:lnTo>
                      <a:lnTo>
                        <a:pt x="340" y="528"/>
                      </a:lnTo>
                      <a:lnTo>
                        <a:pt x="340" y="526"/>
                      </a:lnTo>
                      <a:lnTo>
                        <a:pt x="341" y="525"/>
                      </a:lnTo>
                      <a:lnTo>
                        <a:pt x="342" y="525"/>
                      </a:lnTo>
                      <a:lnTo>
                        <a:pt x="342" y="523"/>
                      </a:lnTo>
                      <a:lnTo>
                        <a:pt x="344" y="521"/>
                      </a:lnTo>
                      <a:lnTo>
                        <a:pt x="345" y="520"/>
                      </a:lnTo>
                      <a:lnTo>
                        <a:pt x="346" y="520"/>
                      </a:lnTo>
                      <a:lnTo>
                        <a:pt x="346" y="518"/>
                      </a:lnTo>
                      <a:lnTo>
                        <a:pt x="347" y="516"/>
                      </a:lnTo>
                      <a:lnTo>
                        <a:pt x="348" y="515"/>
                      </a:lnTo>
                      <a:lnTo>
                        <a:pt x="349" y="515"/>
                      </a:lnTo>
                      <a:lnTo>
                        <a:pt x="349" y="513"/>
                      </a:lnTo>
                      <a:lnTo>
                        <a:pt x="350" y="512"/>
                      </a:lnTo>
                      <a:lnTo>
                        <a:pt x="351" y="510"/>
                      </a:lnTo>
                      <a:lnTo>
                        <a:pt x="353" y="508"/>
                      </a:lnTo>
                      <a:lnTo>
                        <a:pt x="353" y="508"/>
                      </a:lnTo>
                      <a:lnTo>
                        <a:pt x="354" y="507"/>
                      </a:lnTo>
                      <a:lnTo>
                        <a:pt x="355" y="505"/>
                      </a:lnTo>
                      <a:lnTo>
                        <a:pt x="355" y="503"/>
                      </a:lnTo>
                      <a:lnTo>
                        <a:pt x="356" y="502"/>
                      </a:lnTo>
                      <a:lnTo>
                        <a:pt x="357" y="502"/>
                      </a:lnTo>
                      <a:lnTo>
                        <a:pt x="358" y="500"/>
                      </a:lnTo>
                      <a:lnTo>
                        <a:pt x="358" y="498"/>
                      </a:lnTo>
                      <a:lnTo>
                        <a:pt x="359" y="497"/>
                      </a:lnTo>
                      <a:lnTo>
                        <a:pt x="360" y="495"/>
                      </a:lnTo>
                      <a:lnTo>
                        <a:pt x="362" y="495"/>
                      </a:lnTo>
                      <a:lnTo>
                        <a:pt x="362" y="493"/>
                      </a:lnTo>
                      <a:lnTo>
                        <a:pt x="363" y="492"/>
                      </a:lnTo>
                      <a:lnTo>
                        <a:pt x="364" y="490"/>
                      </a:lnTo>
                      <a:lnTo>
                        <a:pt x="364" y="489"/>
                      </a:lnTo>
                      <a:lnTo>
                        <a:pt x="365" y="487"/>
                      </a:lnTo>
                      <a:lnTo>
                        <a:pt x="366" y="487"/>
                      </a:lnTo>
                      <a:lnTo>
                        <a:pt x="367" y="485"/>
                      </a:lnTo>
                      <a:lnTo>
                        <a:pt x="367" y="484"/>
                      </a:lnTo>
                      <a:lnTo>
                        <a:pt x="368" y="482"/>
                      </a:lnTo>
                      <a:lnTo>
                        <a:pt x="369" y="480"/>
                      </a:lnTo>
                      <a:lnTo>
                        <a:pt x="369" y="479"/>
                      </a:lnTo>
                      <a:lnTo>
                        <a:pt x="371" y="479"/>
                      </a:lnTo>
                      <a:lnTo>
                        <a:pt x="372" y="477"/>
                      </a:lnTo>
                      <a:lnTo>
                        <a:pt x="373" y="475"/>
                      </a:lnTo>
                      <a:lnTo>
                        <a:pt x="373" y="474"/>
                      </a:lnTo>
                      <a:lnTo>
                        <a:pt x="374" y="472"/>
                      </a:lnTo>
                      <a:lnTo>
                        <a:pt x="375" y="471"/>
                      </a:lnTo>
                      <a:lnTo>
                        <a:pt x="375" y="469"/>
                      </a:lnTo>
                      <a:lnTo>
                        <a:pt x="376" y="469"/>
                      </a:lnTo>
                      <a:lnTo>
                        <a:pt x="377" y="467"/>
                      </a:lnTo>
                      <a:lnTo>
                        <a:pt x="377" y="466"/>
                      </a:lnTo>
                      <a:lnTo>
                        <a:pt x="379" y="464"/>
                      </a:lnTo>
                      <a:lnTo>
                        <a:pt x="380" y="462"/>
                      </a:lnTo>
                      <a:lnTo>
                        <a:pt x="381" y="461"/>
                      </a:lnTo>
                      <a:lnTo>
                        <a:pt x="381" y="459"/>
                      </a:lnTo>
                      <a:lnTo>
                        <a:pt x="382" y="459"/>
                      </a:lnTo>
                      <a:lnTo>
                        <a:pt x="383" y="457"/>
                      </a:lnTo>
                      <a:lnTo>
                        <a:pt x="383" y="456"/>
                      </a:lnTo>
                      <a:lnTo>
                        <a:pt x="384" y="454"/>
                      </a:lnTo>
                      <a:lnTo>
                        <a:pt x="385" y="452"/>
                      </a:lnTo>
                      <a:lnTo>
                        <a:pt x="386" y="451"/>
                      </a:lnTo>
                      <a:lnTo>
                        <a:pt x="386" y="449"/>
                      </a:lnTo>
                      <a:lnTo>
                        <a:pt x="388" y="448"/>
                      </a:lnTo>
                      <a:lnTo>
                        <a:pt x="389" y="446"/>
                      </a:lnTo>
                      <a:lnTo>
                        <a:pt x="389" y="444"/>
                      </a:lnTo>
                      <a:lnTo>
                        <a:pt x="390" y="443"/>
                      </a:lnTo>
                      <a:lnTo>
                        <a:pt x="391" y="443"/>
                      </a:lnTo>
                      <a:lnTo>
                        <a:pt x="392" y="441"/>
                      </a:lnTo>
                      <a:lnTo>
                        <a:pt x="392" y="439"/>
                      </a:lnTo>
                      <a:lnTo>
                        <a:pt x="393" y="438"/>
                      </a:lnTo>
                      <a:lnTo>
                        <a:pt x="394" y="436"/>
                      </a:lnTo>
                      <a:lnTo>
                        <a:pt x="394" y="434"/>
                      </a:lnTo>
                      <a:lnTo>
                        <a:pt x="395" y="433"/>
                      </a:lnTo>
                      <a:lnTo>
                        <a:pt x="397" y="431"/>
                      </a:lnTo>
                      <a:lnTo>
                        <a:pt x="398" y="430"/>
                      </a:lnTo>
                      <a:lnTo>
                        <a:pt x="398" y="428"/>
                      </a:lnTo>
                      <a:lnTo>
                        <a:pt x="399" y="426"/>
                      </a:lnTo>
                      <a:lnTo>
                        <a:pt x="400" y="425"/>
                      </a:lnTo>
                      <a:lnTo>
                        <a:pt x="401" y="423"/>
                      </a:lnTo>
                      <a:lnTo>
                        <a:pt x="401" y="421"/>
                      </a:lnTo>
                      <a:lnTo>
                        <a:pt x="402" y="420"/>
                      </a:lnTo>
                      <a:lnTo>
                        <a:pt x="403" y="418"/>
                      </a:lnTo>
                      <a:lnTo>
                        <a:pt x="403" y="416"/>
                      </a:lnTo>
                      <a:lnTo>
                        <a:pt x="404" y="415"/>
                      </a:lnTo>
                      <a:lnTo>
                        <a:pt x="406" y="413"/>
                      </a:lnTo>
                      <a:lnTo>
                        <a:pt x="407" y="413"/>
                      </a:lnTo>
                      <a:lnTo>
                        <a:pt x="407" y="412"/>
                      </a:lnTo>
                      <a:lnTo>
                        <a:pt x="408" y="410"/>
                      </a:lnTo>
                      <a:lnTo>
                        <a:pt x="409" y="408"/>
                      </a:lnTo>
                      <a:lnTo>
                        <a:pt x="410" y="407"/>
                      </a:lnTo>
                      <a:lnTo>
                        <a:pt x="410" y="405"/>
                      </a:lnTo>
                      <a:lnTo>
                        <a:pt x="411" y="403"/>
                      </a:lnTo>
                      <a:lnTo>
                        <a:pt x="412" y="402"/>
                      </a:lnTo>
                      <a:lnTo>
                        <a:pt x="412" y="400"/>
                      </a:lnTo>
                      <a:lnTo>
                        <a:pt x="413" y="398"/>
                      </a:lnTo>
                      <a:lnTo>
                        <a:pt x="415" y="397"/>
                      </a:lnTo>
                      <a:lnTo>
                        <a:pt x="416" y="393"/>
                      </a:lnTo>
                      <a:lnTo>
                        <a:pt x="416" y="392"/>
                      </a:lnTo>
                      <a:lnTo>
                        <a:pt x="417" y="390"/>
                      </a:lnTo>
                      <a:lnTo>
                        <a:pt x="418" y="389"/>
                      </a:lnTo>
                      <a:lnTo>
                        <a:pt x="418" y="387"/>
                      </a:lnTo>
                      <a:lnTo>
                        <a:pt x="419" y="385"/>
                      </a:lnTo>
                      <a:lnTo>
                        <a:pt x="420" y="384"/>
                      </a:lnTo>
                      <a:lnTo>
                        <a:pt x="421" y="382"/>
                      </a:lnTo>
                      <a:lnTo>
                        <a:pt x="421" y="380"/>
                      </a:lnTo>
                      <a:lnTo>
                        <a:pt x="422" y="379"/>
                      </a:lnTo>
                      <a:lnTo>
                        <a:pt x="424" y="377"/>
                      </a:lnTo>
                      <a:lnTo>
                        <a:pt x="424" y="375"/>
                      </a:lnTo>
                      <a:lnTo>
                        <a:pt x="425" y="374"/>
                      </a:lnTo>
                      <a:lnTo>
                        <a:pt x="426" y="372"/>
                      </a:lnTo>
                      <a:lnTo>
                        <a:pt x="426" y="371"/>
                      </a:lnTo>
                      <a:lnTo>
                        <a:pt x="427" y="369"/>
                      </a:lnTo>
                      <a:lnTo>
                        <a:pt x="428" y="367"/>
                      </a:lnTo>
                      <a:lnTo>
                        <a:pt x="429" y="366"/>
                      </a:lnTo>
                      <a:lnTo>
                        <a:pt x="429" y="364"/>
                      </a:lnTo>
                      <a:lnTo>
                        <a:pt x="430" y="362"/>
                      </a:lnTo>
                      <a:lnTo>
                        <a:pt x="431" y="359"/>
                      </a:lnTo>
                      <a:lnTo>
                        <a:pt x="431" y="357"/>
                      </a:lnTo>
                      <a:lnTo>
                        <a:pt x="433" y="356"/>
                      </a:lnTo>
                      <a:lnTo>
                        <a:pt x="434" y="354"/>
                      </a:lnTo>
                      <a:lnTo>
                        <a:pt x="435" y="352"/>
                      </a:lnTo>
                      <a:lnTo>
                        <a:pt x="435" y="351"/>
                      </a:lnTo>
                      <a:lnTo>
                        <a:pt x="436" y="349"/>
                      </a:lnTo>
                      <a:lnTo>
                        <a:pt x="437" y="348"/>
                      </a:lnTo>
                      <a:lnTo>
                        <a:pt x="437" y="346"/>
                      </a:lnTo>
                      <a:lnTo>
                        <a:pt x="438" y="344"/>
                      </a:lnTo>
                      <a:lnTo>
                        <a:pt x="439" y="343"/>
                      </a:lnTo>
                      <a:lnTo>
                        <a:pt x="440" y="339"/>
                      </a:lnTo>
                      <a:lnTo>
                        <a:pt x="440" y="338"/>
                      </a:lnTo>
                      <a:lnTo>
                        <a:pt x="442" y="336"/>
                      </a:lnTo>
                      <a:lnTo>
                        <a:pt x="443" y="334"/>
                      </a:lnTo>
                      <a:lnTo>
                        <a:pt x="443" y="333"/>
                      </a:lnTo>
                      <a:lnTo>
                        <a:pt x="444" y="331"/>
                      </a:lnTo>
                      <a:lnTo>
                        <a:pt x="445" y="330"/>
                      </a:lnTo>
                      <a:lnTo>
                        <a:pt x="446" y="328"/>
                      </a:lnTo>
                      <a:lnTo>
                        <a:pt x="446" y="326"/>
                      </a:lnTo>
                      <a:lnTo>
                        <a:pt x="447" y="323"/>
                      </a:lnTo>
                      <a:lnTo>
                        <a:pt x="448" y="321"/>
                      </a:lnTo>
                      <a:lnTo>
                        <a:pt x="450" y="320"/>
                      </a:lnTo>
                      <a:lnTo>
                        <a:pt x="450" y="318"/>
                      </a:lnTo>
                      <a:lnTo>
                        <a:pt x="451" y="316"/>
                      </a:lnTo>
                      <a:lnTo>
                        <a:pt x="452" y="315"/>
                      </a:lnTo>
                      <a:lnTo>
                        <a:pt x="452" y="313"/>
                      </a:lnTo>
                      <a:lnTo>
                        <a:pt x="453" y="310"/>
                      </a:lnTo>
                      <a:lnTo>
                        <a:pt x="454" y="308"/>
                      </a:lnTo>
                      <a:lnTo>
                        <a:pt x="455" y="307"/>
                      </a:lnTo>
                      <a:lnTo>
                        <a:pt x="455" y="305"/>
                      </a:lnTo>
                      <a:lnTo>
                        <a:pt x="456" y="303"/>
                      </a:lnTo>
                      <a:lnTo>
                        <a:pt x="457" y="302"/>
                      </a:lnTo>
                      <a:lnTo>
                        <a:pt x="459" y="300"/>
                      </a:lnTo>
                      <a:lnTo>
                        <a:pt x="459" y="297"/>
                      </a:lnTo>
                      <a:lnTo>
                        <a:pt x="460" y="295"/>
                      </a:lnTo>
                      <a:lnTo>
                        <a:pt x="461" y="293"/>
                      </a:lnTo>
                      <a:lnTo>
                        <a:pt x="462" y="292"/>
                      </a:lnTo>
                      <a:lnTo>
                        <a:pt x="462" y="290"/>
                      </a:lnTo>
                      <a:lnTo>
                        <a:pt x="463" y="287"/>
                      </a:lnTo>
                      <a:lnTo>
                        <a:pt x="464" y="285"/>
                      </a:lnTo>
                      <a:lnTo>
                        <a:pt x="464" y="284"/>
                      </a:lnTo>
                      <a:lnTo>
                        <a:pt x="465" y="282"/>
                      </a:lnTo>
                      <a:lnTo>
                        <a:pt x="466" y="280"/>
                      </a:lnTo>
                      <a:lnTo>
                        <a:pt x="468" y="279"/>
                      </a:lnTo>
                      <a:lnTo>
                        <a:pt x="468" y="275"/>
                      </a:lnTo>
                      <a:lnTo>
                        <a:pt x="469" y="274"/>
                      </a:lnTo>
                      <a:lnTo>
                        <a:pt x="470" y="272"/>
                      </a:lnTo>
                      <a:lnTo>
                        <a:pt x="471" y="271"/>
                      </a:lnTo>
                      <a:lnTo>
                        <a:pt x="471" y="269"/>
                      </a:lnTo>
                      <a:lnTo>
                        <a:pt x="472" y="266"/>
                      </a:lnTo>
                      <a:lnTo>
                        <a:pt x="473" y="264"/>
                      </a:lnTo>
                      <a:lnTo>
                        <a:pt x="474" y="262"/>
                      </a:lnTo>
                      <a:lnTo>
                        <a:pt x="474" y="261"/>
                      </a:lnTo>
                      <a:lnTo>
                        <a:pt x="475" y="257"/>
                      </a:lnTo>
                      <a:lnTo>
                        <a:pt x="477" y="256"/>
                      </a:lnTo>
                      <a:lnTo>
                        <a:pt x="477" y="254"/>
                      </a:lnTo>
                      <a:lnTo>
                        <a:pt x="478" y="252"/>
                      </a:lnTo>
                      <a:lnTo>
                        <a:pt x="479" y="249"/>
                      </a:lnTo>
                      <a:lnTo>
                        <a:pt x="480" y="248"/>
                      </a:lnTo>
                      <a:lnTo>
                        <a:pt x="480" y="246"/>
                      </a:lnTo>
                      <a:lnTo>
                        <a:pt x="481" y="244"/>
                      </a:lnTo>
                      <a:lnTo>
                        <a:pt x="482" y="241"/>
                      </a:lnTo>
                      <a:lnTo>
                        <a:pt x="483" y="239"/>
                      </a:lnTo>
                      <a:lnTo>
                        <a:pt x="483" y="238"/>
                      </a:lnTo>
                      <a:lnTo>
                        <a:pt x="484" y="236"/>
                      </a:lnTo>
                      <a:lnTo>
                        <a:pt x="486" y="233"/>
                      </a:lnTo>
                      <a:lnTo>
                        <a:pt x="486" y="231"/>
                      </a:lnTo>
                      <a:lnTo>
                        <a:pt x="487" y="230"/>
                      </a:lnTo>
                      <a:lnTo>
                        <a:pt x="488" y="228"/>
                      </a:lnTo>
                      <a:lnTo>
                        <a:pt x="489" y="225"/>
                      </a:lnTo>
                      <a:lnTo>
                        <a:pt x="489" y="223"/>
                      </a:lnTo>
                      <a:lnTo>
                        <a:pt x="490" y="221"/>
                      </a:lnTo>
                      <a:lnTo>
                        <a:pt x="491" y="220"/>
                      </a:lnTo>
                      <a:lnTo>
                        <a:pt x="491" y="216"/>
                      </a:lnTo>
                      <a:lnTo>
                        <a:pt x="492" y="215"/>
                      </a:lnTo>
                      <a:lnTo>
                        <a:pt x="493" y="213"/>
                      </a:lnTo>
                      <a:lnTo>
                        <a:pt x="495" y="210"/>
                      </a:lnTo>
                      <a:lnTo>
                        <a:pt x="495" y="208"/>
                      </a:lnTo>
                      <a:lnTo>
                        <a:pt x="496" y="207"/>
                      </a:lnTo>
                      <a:lnTo>
                        <a:pt x="497" y="205"/>
                      </a:lnTo>
                      <a:lnTo>
                        <a:pt x="497" y="202"/>
                      </a:lnTo>
                      <a:lnTo>
                        <a:pt x="498" y="200"/>
                      </a:lnTo>
                      <a:lnTo>
                        <a:pt x="499" y="198"/>
                      </a:lnTo>
                      <a:lnTo>
                        <a:pt x="499" y="195"/>
                      </a:lnTo>
                      <a:lnTo>
                        <a:pt x="500" y="193"/>
                      </a:lnTo>
                      <a:lnTo>
                        <a:pt x="501" y="192"/>
                      </a:lnTo>
                      <a:lnTo>
                        <a:pt x="502" y="189"/>
                      </a:lnTo>
                      <a:lnTo>
                        <a:pt x="502" y="187"/>
                      </a:lnTo>
                      <a:lnTo>
                        <a:pt x="504" y="185"/>
                      </a:lnTo>
                      <a:lnTo>
                        <a:pt x="505" y="184"/>
                      </a:lnTo>
                      <a:lnTo>
                        <a:pt x="505" y="180"/>
                      </a:lnTo>
                      <a:lnTo>
                        <a:pt x="506" y="179"/>
                      </a:lnTo>
                      <a:lnTo>
                        <a:pt x="507" y="177"/>
                      </a:lnTo>
                      <a:lnTo>
                        <a:pt x="508" y="174"/>
                      </a:lnTo>
                      <a:lnTo>
                        <a:pt x="508" y="172"/>
                      </a:lnTo>
                      <a:lnTo>
                        <a:pt x="509" y="170"/>
                      </a:lnTo>
                      <a:lnTo>
                        <a:pt x="510" y="167"/>
                      </a:lnTo>
                      <a:lnTo>
                        <a:pt x="510" y="166"/>
                      </a:lnTo>
                      <a:lnTo>
                        <a:pt x="511" y="162"/>
                      </a:lnTo>
                      <a:lnTo>
                        <a:pt x="513" y="161"/>
                      </a:lnTo>
                      <a:lnTo>
                        <a:pt x="514" y="159"/>
                      </a:lnTo>
                      <a:lnTo>
                        <a:pt x="514" y="156"/>
                      </a:lnTo>
                      <a:lnTo>
                        <a:pt x="515" y="154"/>
                      </a:lnTo>
                      <a:lnTo>
                        <a:pt x="516" y="152"/>
                      </a:lnTo>
                      <a:lnTo>
                        <a:pt x="516" y="149"/>
                      </a:lnTo>
                      <a:lnTo>
                        <a:pt x="517" y="148"/>
                      </a:lnTo>
                      <a:lnTo>
                        <a:pt x="518" y="146"/>
                      </a:lnTo>
                      <a:lnTo>
                        <a:pt x="519" y="143"/>
                      </a:lnTo>
                      <a:lnTo>
                        <a:pt x="519" y="141"/>
                      </a:lnTo>
                      <a:lnTo>
                        <a:pt x="521" y="138"/>
                      </a:lnTo>
                      <a:lnTo>
                        <a:pt x="522" y="136"/>
                      </a:lnTo>
                      <a:lnTo>
                        <a:pt x="523" y="134"/>
                      </a:lnTo>
                      <a:lnTo>
                        <a:pt x="523" y="131"/>
                      </a:lnTo>
                      <a:lnTo>
                        <a:pt x="524" y="130"/>
                      </a:lnTo>
                      <a:lnTo>
                        <a:pt x="525" y="126"/>
                      </a:lnTo>
                      <a:lnTo>
                        <a:pt x="525" y="125"/>
                      </a:lnTo>
                      <a:lnTo>
                        <a:pt x="526" y="123"/>
                      </a:lnTo>
                      <a:lnTo>
                        <a:pt x="527" y="120"/>
                      </a:lnTo>
                      <a:lnTo>
                        <a:pt x="528" y="118"/>
                      </a:lnTo>
                      <a:lnTo>
                        <a:pt x="528" y="115"/>
                      </a:lnTo>
                      <a:lnTo>
                        <a:pt x="530" y="113"/>
                      </a:lnTo>
                      <a:lnTo>
                        <a:pt x="531" y="111"/>
                      </a:lnTo>
                      <a:lnTo>
                        <a:pt x="532" y="108"/>
                      </a:lnTo>
                      <a:lnTo>
                        <a:pt x="532" y="107"/>
                      </a:lnTo>
                      <a:lnTo>
                        <a:pt x="533" y="103"/>
                      </a:lnTo>
                      <a:lnTo>
                        <a:pt x="534" y="102"/>
                      </a:lnTo>
                      <a:lnTo>
                        <a:pt x="535" y="100"/>
                      </a:lnTo>
                      <a:lnTo>
                        <a:pt x="535" y="97"/>
                      </a:lnTo>
                      <a:lnTo>
                        <a:pt x="536" y="95"/>
                      </a:lnTo>
                      <a:lnTo>
                        <a:pt x="537" y="92"/>
                      </a:lnTo>
                      <a:lnTo>
                        <a:pt x="537" y="90"/>
                      </a:lnTo>
                      <a:lnTo>
                        <a:pt x="539" y="87"/>
                      </a:lnTo>
                      <a:lnTo>
                        <a:pt x="540" y="85"/>
                      </a:lnTo>
                      <a:lnTo>
                        <a:pt x="541" y="82"/>
                      </a:lnTo>
                      <a:lnTo>
                        <a:pt x="541" y="80"/>
                      </a:lnTo>
                      <a:lnTo>
                        <a:pt x="542" y="79"/>
                      </a:lnTo>
                      <a:lnTo>
                        <a:pt x="543" y="75"/>
                      </a:lnTo>
                      <a:lnTo>
                        <a:pt x="544" y="74"/>
                      </a:lnTo>
                      <a:lnTo>
                        <a:pt x="544" y="70"/>
                      </a:lnTo>
                      <a:lnTo>
                        <a:pt x="545" y="69"/>
                      </a:lnTo>
                      <a:lnTo>
                        <a:pt x="546" y="66"/>
                      </a:lnTo>
                      <a:lnTo>
                        <a:pt x="548" y="64"/>
                      </a:lnTo>
                      <a:lnTo>
                        <a:pt x="548" y="61"/>
                      </a:lnTo>
                      <a:lnTo>
                        <a:pt x="549" y="59"/>
                      </a:lnTo>
                      <a:lnTo>
                        <a:pt x="550" y="56"/>
                      </a:lnTo>
                      <a:lnTo>
                        <a:pt x="550" y="54"/>
                      </a:lnTo>
                      <a:lnTo>
                        <a:pt x="551" y="52"/>
                      </a:lnTo>
                      <a:lnTo>
                        <a:pt x="552" y="49"/>
                      </a:lnTo>
                      <a:lnTo>
                        <a:pt x="553" y="48"/>
                      </a:lnTo>
                      <a:lnTo>
                        <a:pt x="553" y="44"/>
                      </a:lnTo>
                      <a:lnTo>
                        <a:pt x="554" y="43"/>
                      </a:lnTo>
                      <a:lnTo>
                        <a:pt x="555" y="39"/>
                      </a:lnTo>
                      <a:lnTo>
                        <a:pt x="557" y="38"/>
                      </a:lnTo>
                      <a:lnTo>
                        <a:pt x="557" y="34"/>
                      </a:lnTo>
                      <a:lnTo>
                        <a:pt x="558" y="33"/>
                      </a:lnTo>
                      <a:lnTo>
                        <a:pt x="559" y="29"/>
                      </a:lnTo>
                      <a:lnTo>
                        <a:pt x="559" y="28"/>
                      </a:lnTo>
                      <a:lnTo>
                        <a:pt x="560" y="25"/>
                      </a:lnTo>
                      <a:lnTo>
                        <a:pt x="561" y="23"/>
                      </a:lnTo>
                      <a:lnTo>
                        <a:pt x="562" y="20"/>
                      </a:lnTo>
                      <a:lnTo>
                        <a:pt x="562" y="18"/>
                      </a:lnTo>
                      <a:lnTo>
                        <a:pt x="563" y="15"/>
                      </a:lnTo>
                      <a:lnTo>
                        <a:pt x="564" y="13"/>
                      </a:lnTo>
                      <a:lnTo>
                        <a:pt x="564" y="10"/>
                      </a:lnTo>
                      <a:lnTo>
                        <a:pt x="566" y="8"/>
                      </a:lnTo>
                      <a:lnTo>
                        <a:pt x="567" y="5"/>
                      </a:lnTo>
                      <a:lnTo>
                        <a:pt x="568" y="3"/>
                      </a:lnTo>
                      <a:lnTo>
                        <a:pt x="56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8" name="Freeform 56"/>
                <p:cNvSpPr>
                  <a:spLocks/>
                </p:cNvSpPr>
                <p:nvPr/>
              </p:nvSpPr>
              <p:spPr bwMode="auto">
                <a:xfrm>
                  <a:off x="7567" y="12717"/>
                  <a:ext cx="95" cy="818"/>
                </a:xfrm>
                <a:custGeom>
                  <a:avLst/>
                  <a:gdLst/>
                  <a:ahLst/>
                  <a:cxnLst>
                    <a:cxn ang="0">
                      <a:pos x="8" y="1611"/>
                    </a:cxn>
                    <a:cxn ang="0">
                      <a:pos x="17" y="1584"/>
                    </a:cxn>
                    <a:cxn ang="0">
                      <a:pos x="26" y="1554"/>
                    </a:cxn>
                    <a:cxn ang="0">
                      <a:pos x="35" y="1526"/>
                    </a:cxn>
                    <a:cxn ang="0">
                      <a:pos x="44" y="1497"/>
                    </a:cxn>
                    <a:cxn ang="0">
                      <a:pos x="53" y="1467"/>
                    </a:cxn>
                    <a:cxn ang="0">
                      <a:pos x="62" y="1436"/>
                    </a:cxn>
                    <a:cxn ang="0">
                      <a:pos x="71" y="1406"/>
                    </a:cxn>
                    <a:cxn ang="0">
                      <a:pos x="80" y="1375"/>
                    </a:cxn>
                    <a:cxn ang="0">
                      <a:pos x="89" y="1344"/>
                    </a:cxn>
                    <a:cxn ang="0">
                      <a:pos x="98" y="1315"/>
                    </a:cxn>
                    <a:cxn ang="0">
                      <a:pos x="107" y="1283"/>
                    </a:cxn>
                    <a:cxn ang="0">
                      <a:pos x="116" y="1252"/>
                    </a:cxn>
                    <a:cxn ang="0">
                      <a:pos x="124" y="1221"/>
                    </a:cxn>
                    <a:cxn ang="0">
                      <a:pos x="133" y="1188"/>
                    </a:cxn>
                    <a:cxn ang="0">
                      <a:pos x="142" y="1157"/>
                    </a:cxn>
                    <a:cxn ang="0">
                      <a:pos x="151" y="1124"/>
                    </a:cxn>
                    <a:cxn ang="0">
                      <a:pos x="160" y="1093"/>
                    </a:cxn>
                    <a:cxn ang="0">
                      <a:pos x="169" y="1060"/>
                    </a:cxn>
                    <a:cxn ang="0">
                      <a:pos x="178" y="1029"/>
                    </a:cxn>
                    <a:cxn ang="0">
                      <a:pos x="187" y="997"/>
                    </a:cxn>
                    <a:cxn ang="0">
                      <a:pos x="196" y="964"/>
                    </a:cxn>
                    <a:cxn ang="0">
                      <a:pos x="205" y="933"/>
                    </a:cxn>
                    <a:cxn ang="0">
                      <a:pos x="214" y="900"/>
                    </a:cxn>
                    <a:cxn ang="0">
                      <a:pos x="223" y="869"/>
                    </a:cxn>
                    <a:cxn ang="0">
                      <a:pos x="232" y="837"/>
                    </a:cxn>
                    <a:cxn ang="0">
                      <a:pos x="241" y="805"/>
                    </a:cxn>
                    <a:cxn ang="0">
                      <a:pos x="250" y="774"/>
                    </a:cxn>
                    <a:cxn ang="0">
                      <a:pos x="259" y="742"/>
                    </a:cxn>
                    <a:cxn ang="0">
                      <a:pos x="268" y="711"/>
                    </a:cxn>
                    <a:cxn ang="0">
                      <a:pos x="276" y="682"/>
                    </a:cxn>
                    <a:cxn ang="0">
                      <a:pos x="285" y="651"/>
                    </a:cxn>
                    <a:cxn ang="0">
                      <a:pos x="294" y="621"/>
                    </a:cxn>
                    <a:cxn ang="0">
                      <a:pos x="303" y="592"/>
                    </a:cxn>
                    <a:cxn ang="0">
                      <a:pos x="312" y="564"/>
                    </a:cxn>
                    <a:cxn ang="0">
                      <a:pos x="321" y="534"/>
                    </a:cxn>
                    <a:cxn ang="0">
                      <a:pos x="330" y="506"/>
                    </a:cxn>
                    <a:cxn ang="0">
                      <a:pos x="339" y="478"/>
                    </a:cxn>
                    <a:cxn ang="0">
                      <a:pos x="348" y="452"/>
                    </a:cxn>
                    <a:cxn ang="0">
                      <a:pos x="357" y="424"/>
                    </a:cxn>
                    <a:cxn ang="0">
                      <a:pos x="366" y="398"/>
                    </a:cxn>
                    <a:cxn ang="0">
                      <a:pos x="375" y="372"/>
                    </a:cxn>
                    <a:cxn ang="0">
                      <a:pos x="384" y="347"/>
                    </a:cxn>
                    <a:cxn ang="0">
                      <a:pos x="392" y="323"/>
                    </a:cxn>
                    <a:cxn ang="0">
                      <a:pos x="401" y="300"/>
                    </a:cxn>
                    <a:cxn ang="0">
                      <a:pos x="410" y="275"/>
                    </a:cxn>
                    <a:cxn ang="0">
                      <a:pos x="419" y="254"/>
                    </a:cxn>
                    <a:cxn ang="0">
                      <a:pos x="428" y="231"/>
                    </a:cxn>
                    <a:cxn ang="0">
                      <a:pos x="437" y="211"/>
                    </a:cxn>
                    <a:cxn ang="0">
                      <a:pos x="446" y="190"/>
                    </a:cxn>
                    <a:cxn ang="0">
                      <a:pos x="455" y="172"/>
                    </a:cxn>
                    <a:cxn ang="0">
                      <a:pos x="464" y="152"/>
                    </a:cxn>
                    <a:cxn ang="0">
                      <a:pos x="473" y="134"/>
                    </a:cxn>
                    <a:cxn ang="0">
                      <a:pos x="482" y="118"/>
                    </a:cxn>
                    <a:cxn ang="0">
                      <a:pos x="491" y="101"/>
                    </a:cxn>
                    <a:cxn ang="0">
                      <a:pos x="500" y="87"/>
                    </a:cxn>
                    <a:cxn ang="0">
                      <a:pos x="509" y="72"/>
                    </a:cxn>
                    <a:cxn ang="0">
                      <a:pos x="518" y="57"/>
                    </a:cxn>
                    <a:cxn ang="0">
                      <a:pos x="527" y="46"/>
                    </a:cxn>
                    <a:cxn ang="0">
                      <a:pos x="536" y="34"/>
                    </a:cxn>
                    <a:cxn ang="0">
                      <a:pos x="544" y="23"/>
                    </a:cxn>
                    <a:cxn ang="0">
                      <a:pos x="553" y="14"/>
                    </a:cxn>
                    <a:cxn ang="0">
                      <a:pos x="562" y="5"/>
                    </a:cxn>
                  </a:cxnLst>
                  <a:rect l="0" t="0" r="r" b="b"/>
                  <a:pathLst>
                    <a:path w="568" h="1636">
                      <a:moveTo>
                        <a:pt x="0" y="1636"/>
                      </a:moveTo>
                      <a:lnTo>
                        <a:pt x="1" y="1634"/>
                      </a:lnTo>
                      <a:lnTo>
                        <a:pt x="2" y="1631"/>
                      </a:lnTo>
                      <a:lnTo>
                        <a:pt x="2" y="1629"/>
                      </a:lnTo>
                      <a:lnTo>
                        <a:pt x="3" y="1626"/>
                      </a:lnTo>
                      <a:lnTo>
                        <a:pt x="4" y="1623"/>
                      </a:lnTo>
                      <a:lnTo>
                        <a:pt x="5" y="1621"/>
                      </a:lnTo>
                      <a:lnTo>
                        <a:pt x="5" y="1618"/>
                      </a:lnTo>
                      <a:lnTo>
                        <a:pt x="7" y="1616"/>
                      </a:lnTo>
                      <a:lnTo>
                        <a:pt x="8" y="1613"/>
                      </a:lnTo>
                      <a:lnTo>
                        <a:pt x="8" y="1611"/>
                      </a:lnTo>
                      <a:lnTo>
                        <a:pt x="9" y="1608"/>
                      </a:lnTo>
                      <a:lnTo>
                        <a:pt x="10" y="1606"/>
                      </a:lnTo>
                      <a:lnTo>
                        <a:pt x="10" y="1603"/>
                      </a:lnTo>
                      <a:lnTo>
                        <a:pt x="11" y="1602"/>
                      </a:lnTo>
                      <a:lnTo>
                        <a:pt x="12" y="1598"/>
                      </a:lnTo>
                      <a:lnTo>
                        <a:pt x="13" y="1595"/>
                      </a:lnTo>
                      <a:lnTo>
                        <a:pt x="13" y="1593"/>
                      </a:lnTo>
                      <a:lnTo>
                        <a:pt x="14" y="1590"/>
                      </a:lnTo>
                      <a:lnTo>
                        <a:pt x="16" y="1588"/>
                      </a:lnTo>
                      <a:lnTo>
                        <a:pt x="16" y="1585"/>
                      </a:lnTo>
                      <a:lnTo>
                        <a:pt x="17" y="1584"/>
                      </a:lnTo>
                      <a:lnTo>
                        <a:pt x="18" y="1580"/>
                      </a:lnTo>
                      <a:lnTo>
                        <a:pt x="19" y="1579"/>
                      </a:lnTo>
                      <a:lnTo>
                        <a:pt x="19" y="1575"/>
                      </a:lnTo>
                      <a:lnTo>
                        <a:pt x="20" y="1572"/>
                      </a:lnTo>
                      <a:lnTo>
                        <a:pt x="21" y="1570"/>
                      </a:lnTo>
                      <a:lnTo>
                        <a:pt x="21" y="1567"/>
                      </a:lnTo>
                      <a:lnTo>
                        <a:pt x="22" y="1565"/>
                      </a:lnTo>
                      <a:lnTo>
                        <a:pt x="24" y="1562"/>
                      </a:lnTo>
                      <a:lnTo>
                        <a:pt x="25" y="1559"/>
                      </a:lnTo>
                      <a:lnTo>
                        <a:pt x="25" y="1557"/>
                      </a:lnTo>
                      <a:lnTo>
                        <a:pt x="26" y="1554"/>
                      </a:lnTo>
                      <a:lnTo>
                        <a:pt x="27" y="1552"/>
                      </a:lnTo>
                      <a:lnTo>
                        <a:pt x="28" y="1549"/>
                      </a:lnTo>
                      <a:lnTo>
                        <a:pt x="28" y="1547"/>
                      </a:lnTo>
                      <a:lnTo>
                        <a:pt x="29" y="1544"/>
                      </a:lnTo>
                      <a:lnTo>
                        <a:pt x="30" y="1541"/>
                      </a:lnTo>
                      <a:lnTo>
                        <a:pt x="30" y="1539"/>
                      </a:lnTo>
                      <a:lnTo>
                        <a:pt x="31" y="1536"/>
                      </a:lnTo>
                      <a:lnTo>
                        <a:pt x="33" y="1533"/>
                      </a:lnTo>
                      <a:lnTo>
                        <a:pt x="34" y="1531"/>
                      </a:lnTo>
                      <a:lnTo>
                        <a:pt x="34" y="1528"/>
                      </a:lnTo>
                      <a:lnTo>
                        <a:pt x="35" y="1526"/>
                      </a:lnTo>
                      <a:lnTo>
                        <a:pt x="36" y="1523"/>
                      </a:lnTo>
                      <a:lnTo>
                        <a:pt x="37" y="1520"/>
                      </a:lnTo>
                      <a:lnTo>
                        <a:pt x="37" y="1518"/>
                      </a:lnTo>
                      <a:lnTo>
                        <a:pt x="38" y="1515"/>
                      </a:lnTo>
                      <a:lnTo>
                        <a:pt x="39" y="1513"/>
                      </a:lnTo>
                      <a:lnTo>
                        <a:pt x="40" y="1510"/>
                      </a:lnTo>
                      <a:lnTo>
                        <a:pt x="40" y="1506"/>
                      </a:lnTo>
                      <a:lnTo>
                        <a:pt x="42" y="1505"/>
                      </a:lnTo>
                      <a:lnTo>
                        <a:pt x="43" y="1502"/>
                      </a:lnTo>
                      <a:lnTo>
                        <a:pt x="43" y="1498"/>
                      </a:lnTo>
                      <a:lnTo>
                        <a:pt x="44" y="1497"/>
                      </a:lnTo>
                      <a:lnTo>
                        <a:pt x="45" y="1493"/>
                      </a:lnTo>
                      <a:lnTo>
                        <a:pt x="46" y="1490"/>
                      </a:lnTo>
                      <a:lnTo>
                        <a:pt x="46" y="1488"/>
                      </a:lnTo>
                      <a:lnTo>
                        <a:pt x="47" y="1485"/>
                      </a:lnTo>
                      <a:lnTo>
                        <a:pt x="48" y="1483"/>
                      </a:lnTo>
                      <a:lnTo>
                        <a:pt x="49" y="1480"/>
                      </a:lnTo>
                      <a:lnTo>
                        <a:pt x="49" y="1477"/>
                      </a:lnTo>
                      <a:lnTo>
                        <a:pt x="51" y="1475"/>
                      </a:lnTo>
                      <a:lnTo>
                        <a:pt x="52" y="1472"/>
                      </a:lnTo>
                      <a:lnTo>
                        <a:pt x="53" y="1469"/>
                      </a:lnTo>
                      <a:lnTo>
                        <a:pt x="53" y="1467"/>
                      </a:lnTo>
                      <a:lnTo>
                        <a:pt x="54" y="1464"/>
                      </a:lnTo>
                      <a:lnTo>
                        <a:pt x="55" y="1461"/>
                      </a:lnTo>
                      <a:lnTo>
                        <a:pt x="55" y="1459"/>
                      </a:lnTo>
                      <a:lnTo>
                        <a:pt x="56" y="1456"/>
                      </a:lnTo>
                      <a:lnTo>
                        <a:pt x="57" y="1452"/>
                      </a:lnTo>
                      <a:lnTo>
                        <a:pt x="58" y="1451"/>
                      </a:lnTo>
                      <a:lnTo>
                        <a:pt x="58" y="1447"/>
                      </a:lnTo>
                      <a:lnTo>
                        <a:pt x="60" y="1444"/>
                      </a:lnTo>
                      <a:lnTo>
                        <a:pt x="61" y="1443"/>
                      </a:lnTo>
                      <a:lnTo>
                        <a:pt x="62" y="1439"/>
                      </a:lnTo>
                      <a:lnTo>
                        <a:pt x="62" y="1436"/>
                      </a:lnTo>
                      <a:lnTo>
                        <a:pt x="63" y="1434"/>
                      </a:lnTo>
                      <a:lnTo>
                        <a:pt x="64" y="1431"/>
                      </a:lnTo>
                      <a:lnTo>
                        <a:pt x="64" y="1428"/>
                      </a:lnTo>
                      <a:lnTo>
                        <a:pt x="65" y="1426"/>
                      </a:lnTo>
                      <a:lnTo>
                        <a:pt x="66" y="1423"/>
                      </a:lnTo>
                      <a:lnTo>
                        <a:pt x="67" y="1420"/>
                      </a:lnTo>
                      <a:lnTo>
                        <a:pt x="67" y="1416"/>
                      </a:lnTo>
                      <a:lnTo>
                        <a:pt x="69" y="1415"/>
                      </a:lnTo>
                      <a:lnTo>
                        <a:pt x="70" y="1411"/>
                      </a:lnTo>
                      <a:lnTo>
                        <a:pt x="70" y="1408"/>
                      </a:lnTo>
                      <a:lnTo>
                        <a:pt x="71" y="1406"/>
                      </a:lnTo>
                      <a:lnTo>
                        <a:pt x="72" y="1403"/>
                      </a:lnTo>
                      <a:lnTo>
                        <a:pt x="73" y="1400"/>
                      </a:lnTo>
                      <a:lnTo>
                        <a:pt x="73" y="1398"/>
                      </a:lnTo>
                      <a:lnTo>
                        <a:pt x="74" y="1395"/>
                      </a:lnTo>
                      <a:lnTo>
                        <a:pt x="75" y="1392"/>
                      </a:lnTo>
                      <a:lnTo>
                        <a:pt x="75" y="1390"/>
                      </a:lnTo>
                      <a:lnTo>
                        <a:pt x="76" y="1387"/>
                      </a:lnTo>
                      <a:lnTo>
                        <a:pt x="78" y="1383"/>
                      </a:lnTo>
                      <a:lnTo>
                        <a:pt x="79" y="1380"/>
                      </a:lnTo>
                      <a:lnTo>
                        <a:pt x="79" y="1379"/>
                      </a:lnTo>
                      <a:lnTo>
                        <a:pt x="80" y="1375"/>
                      </a:lnTo>
                      <a:lnTo>
                        <a:pt x="81" y="1372"/>
                      </a:lnTo>
                      <a:lnTo>
                        <a:pt x="81" y="1370"/>
                      </a:lnTo>
                      <a:lnTo>
                        <a:pt x="82" y="1367"/>
                      </a:lnTo>
                      <a:lnTo>
                        <a:pt x="83" y="1364"/>
                      </a:lnTo>
                      <a:lnTo>
                        <a:pt x="83" y="1362"/>
                      </a:lnTo>
                      <a:lnTo>
                        <a:pt x="84" y="1359"/>
                      </a:lnTo>
                      <a:lnTo>
                        <a:pt x="85" y="1356"/>
                      </a:lnTo>
                      <a:lnTo>
                        <a:pt x="87" y="1352"/>
                      </a:lnTo>
                      <a:lnTo>
                        <a:pt x="87" y="1351"/>
                      </a:lnTo>
                      <a:lnTo>
                        <a:pt x="88" y="1347"/>
                      </a:lnTo>
                      <a:lnTo>
                        <a:pt x="89" y="1344"/>
                      </a:lnTo>
                      <a:lnTo>
                        <a:pt x="89" y="1342"/>
                      </a:lnTo>
                      <a:lnTo>
                        <a:pt x="90" y="1339"/>
                      </a:lnTo>
                      <a:lnTo>
                        <a:pt x="91" y="1336"/>
                      </a:lnTo>
                      <a:lnTo>
                        <a:pt x="92" y="1334"/>
                      </a:lnTo>
                      <a:lnTo>
                        <a:pt x="92" y="1331"/>
                      </a:lnTo>
                      <a:lnTo>
                        <a:pt x="93" y="1328"/>
                      </a:lnTo>
                      <a:lnTo>
                        <a:pt x="95" y="1324"/>
                      </a:lnTo>
                      <a:lnTo>
                        <a:pt x="95" y="1323"/>
                      </a:lnTo>
                      <a:lnTo>
                        <a:pt x="96" y="1320"/>
                      </a:lnTo>
                      <a:lnTo>
                        <a:pt x="97" y="1316"/>
                      </a:lnTo>
                      <a:lnTo>
                        <a:pt x="98" y="1315"/>
                      </a:lnTo>
                      <a:lnTo>
                        <a:pt x="98" y="1311"/>
                      </a:lnTo>
                      <a:lnTo>
                        <a:pt x="99" y="1308"/>
                      </a:lnTo>
                      <a:lnTo>
                        <a:pt x="100" y="1306"/>
                      </a:lnTo>
                      <a:lnTo>
                        <a:pt x="101" y="1303"/>
                      </a:lnTo>
                      <a:lnTo>
                        <a:pt x="101" y="1300"/>
                      </a:lnTo>
                      <a:lnTo>
                        <a:pt x="102" y="1297"/>
                      </a:lnTo>
                      <a:lnTo>
                        <a:pt x="104" y="1295"/>
                      </a:lnTo>
                      <a:lnTo>
                        <a:pt x="104" y="1292"/>
                      </a:lnTo>
                      <a:lnTo>
                        <a:pt x="105" y="1288"/>
                      </a:lnTo>
                      <a:lnTo>
                        <a:pt x="106" y="1287"/>
                      </a:lnTo>
                      <a:lnTo>
                        <a:pt x="107" y="1283"/>
                      </a:lnTo>
                      <a:lnTo>
                        <a:pt x="107" y="1280"/>
                      </a:lnTo>
                      <a:lnTo>
                        <a:pt x="108" y="1277"/>
                      </a:lnTo>
                      <a:lnTo>
                        <a:pt x="109" y="1275"/>
                      </a:lnTo>
                      <a:lnTo>
                        <a:pt x="110" y="1272"/>
                      </a:lnTo>
                      <a:lnTo>
                        <a:pt x="110" y="1269"/>
                      </a:lnTo>
                      <a:lnTo>
                        <a:pt x="111" y="1267"/>
                      </a:lnTo>
                      <a:lnTo>
                        <a:pt x="113" y="1264"/>
                      </a:lnTo>
                      <a:lnTo>
                        <a:pt x="113" y="1261"/>
                      </a:lnTo>
                      <a:lnTo>
                        <a:pt x="114" y="1257"/>
                      </a:lnTo>
                      <a:lnTo>
                        <a:pt x="115" y="1256"/>
                      </a:lnTo>
                      <a:lnTo>
                        <a:pt x="116" y="1252"/>
                      </a:lnTo>
                      <a:lnTo>
                        <a:pt x="116" y="1249"/>
                      </a:lnTo>
                      <a:lnTo>
                        <a:pt x="117" y="1246"/>
                      </a:lnTo>
                      <a:lnTo>
                        <a:pt x="118" y="1244"/>
                      </a:lnTo>
                      <a:lnTo>
                        <a:pt x="118" y="1241"/>
                      </a:lnTo>
                      <a:lnTo>
                        <a:pt x="119" y="1238"/>
                      </a:lnTo>
                      <a:lnTo>
                        <a:pt x="120" y="1234"/>
                      </a:lnTo>
                      <a:lnTo>
                        <a:pt x="122" y="1233"/>
                      </a:lnTo>
                      <a:lnTo>
                        <a:pt x="122" y="1229"/>
                      </a:lnTo>
                      <a:lnTo>
                        <a:pt x="123" y="1226"/>
                      </a:lnTo>
                      <a:lnTo>
                        <a:pt x="124" y="1223"/>
                      </a:lnTo>
                      <a:lnTo>
                        <a:pt x="124" y="1221"/>
                      </a:lnTo>
                      <a:lnTo>
                        <a:pt x="125" y="1218"/>
                      </a:lnTo>
                      <a:lnTo>
                        <a:pt x="126" y="1215"/>
                      </a:lnTo>
                      <a:lnTo>
                        <a:pt x="127" y="1211"/>
                      </a:lnTo>
                      <a:lnTo>
                        <a:pt x="127" y="1210"/>
                      </a:lnTo>
                      <a:lnTo>
                        <a:pt x="128" y="1206"/>
                      </a:lnTo>
                      <a:lnTo>
                        <a:pt x="129" y="1203"/>
                      </a:lnTo>
                      <a:lnTo>
                        <a:pt x="129" y="1200"/>
                      </a:lnTo>
                      <a:lnTo>
                        <a:pt x="131" y="1198"/>
                      </a:lnTo>
                      <a:lnTo>
                        <a:pt x="132" y="1195"/>
                      </a:lnTo>
                      <a:lnTo>
                        <a:pt x="132" y="1192"/>
                      </a:lnTo>
                      <a:lnTo>
                        <a:pt x="133" y="1188"/>
                      </a:lnTo>
                      <a:lnTo>
                        <a:pt x="134" y="1187"/>
                      </a:lnTo>
                      <a:lnTo>
                        <a:pt x="135" y="1183"/>
                      </a:lnTo>
                      <a:lnTo>
                        <a:pt x="135" y="1180"/>
                      </a:lnTo>
                      <a:lnTo>
                        <a:pt x="136" y="1177"/>
                      </a:lnTo>
                      <a:lnTo>
                        <a:pt x="137" y="1175"/>
                      </a:lnTo>
                      <a:lnTo>
                        <a:pt x="137" y="1172"/>
                      </a:lnTo>
                      <a:lnTo>
                        <a:pt x="138" y="1169"/>
                      </a:lnTo>
                      <a:lnTo>
                        <a:pt x="140" y="1165"/>
                      </a:lnTo>
                      <a:lnTo>
                        <a:pt x="141" y="1162"/>
                      </a:lnTo>
                      <a:lnTo>
                        <a:pt x="141" y="1160"/>
                      </a:lnTo>
                      <a:lnTo>
                        <a:pt x="142" y="1157"/>
                      </a:lnTo>
                      <a:lnTo>
                        <a:pt x="143" y="1154"/>
                      </a:lnTo>
                      <a:lnTo>
                        <a:pt x="143" y="1151"/>
                      </a:lnTo>
                      <a:lnTo>
                        <a:pt x="144" y="1149"/>
                      </a:lnTo>
                      <a:lnTo>
                        <a:pt x="145" y="1146"/>
                      </a:lnTo>
                      <a:lnTo>
                        <a:pt x="146" y="1142"/>
                      </a:lnTo>
                      <a:lnTo>
                        <a:pt x="146" y="1139"/>
                      </a:lnTo>
                      <a:lnTo>
                        <a:pt x="147" y="1138"/>
                      </a:lnTo>
                      <a:lnTo>
                        <a:pt x="149" y="1134"/>
                      </a:lnTo>
                      <a:lnTo>
                        <a:pt x="150" y="1131"/>
                      </a:lnTo>
                      <a:lnTo>
                        <a:pt x="150" y="1128"/>
                      </a:lnTo>
                      <a:lnTo>
                        <a:pt x="151" y="1124"/>
                      </a:lnTo>
                      <a:lnTo>
                        <a:pt x="152" y="1123"/>
                      </a:lnTo>
                      <a:lnTo>
                        <a:pt x="152" y="1120"/>
                      </a:lnTo>
                      <a:lnTo>
                        <a:pt x="153" y="1116"/>
                      </a:lnTo>
                      <a:lnTo>
                        <a:pt x="154" y="1113"/>
                      </a:lnTo>
                      <a:lnTo>
                        <a:pt x="155" y="1111"/>
                      </a:lnTo>
                      <a:lnTo>
                        <a:pt x="155" y="1108"/>
                      </a:lnTo>
                      <a:lnTo>
                        <a:pt x="156" y="1105"/>
                      </a:lnTo>
                      <a:lnTo>
                        <a:pt x="158" y="1101"/>
                      </a:lnTo>
                      <a:lnTo>
                        <a:pt x="159" y="1100"/>
                      </a:lnTo>
                      <a:lnTo>
                        <a:pt x="159" y="1097"/>
                      </a:lnTo>
                      <a:lnTo>
                        <a:pt x="160" y="1093"/>
                      </a:lnTo>
                      <a:lnTo>
                        <a:pt x="161" y="1090"/>
                      </a:lnTo>
                      <a:lnTo>
                        <a:pt x="162" y="1087"/>
                      </a:lnTo>
                      <a:lnTo>
                        <a:pt x="162" y="1085"/>
                      </a:lnTo>
                      <a:lnTo>
                        <a:pt x="163" y="1082"/>
                      </a:lnTo>
                      <a:lnTo>
                        <a:pt x="164" y="1079"/>
                      </a:lnTo>
                      <a:lnTo>
                        <a:pt x="164" y="1075"/>
                      </a:lnTo>
                      <a:lnTo>
                        <a:pt x="166" y="1072"/>
                      </a:lnTo>
                      <a:lnTo>
                        <a:pt x="167" y="1070"/>
                      </a:lnTo>
                      <a:lnTo>
                        <a:pt x="168" y="1067"/>
                      </a:lnTo>
                      <a:lnTo>
                        <a:pt x="168" y="1064"/>
                      </a:lnTo>
                      <a:lnTo>
                        <a:pt x="169" y="1060"/>
                      </a:lnTo>
                      <a:lnTo>
                        <a:pt x="170" y="1059"/>
                      </a:lnTo>
                      <a:lnTo>
                        <a:pt x="171" y="1056"/>
                      </a:lnTo>
                      <a:lnTo>
                        <a:pt x="171" y="1052"/>
                      </a:lnTo>
                      <a:lnTo>
                        <a:pt x="172" y="1049"/>
                      </a:lnTo>
                      <a:lnTo>
                        <a:pt x="173" y="1046"/>
                      </a:lnTo>
                      <a:lnTo>
                        <a:pt x="175" y="1044"/>
                      </a:lnTo>
                      <a:lnTo>
                        <a:pt x="175" y="1041"/>
                      </a:lnTo>
                      <a:lnTo>
                        <a:pt x="176" y="1038"/>
                      </a:lnTo>
                      <a:lnTo>
                        <a:pt x="177" y="1034"/>
                      </a:lnTo>
                      <a:lnTo>
                        <a:pt x="177" y="1031"/>
                      </a:lnTo>
                      <a:lnTo>
                        <a:pt x="178" y="1029"/>
                      </a:lnTo>
                      <a:lnTo>
                        <a:pt x="179" y="1026"/>
                      </a:lnTo>
                      <a:lnTo>
                        <a:pt x="180" y="1023"/>
                      </a:lnTo>
                      <a:lnTo>
                        <a:pt x="180" y="1019"/>
                      </a:lnTo>
                      <a:lnTo>
                        <a:pt x="181" y="1016"/>
                      </a:lnTo>
                      <a:lnTo>
                        <a:pt x="182" y="1015"/>
                      </a:lnTo>
                      <a:lnTo>
                        <a:pt x="184" y="1011"/>
                      </a:lnTo>
                      <a:lnTo>
                        <a:pt x="184" y="1008"/>
                      </a:lnTo>
                      <a:lnTo>
                        <a:pt x="185" y="1005"/>
                      </a:lnTo>
                      <a:lnTo>
                        <a:pt x="186" y="1003"/>
                      </a:lnTo>
                      <a:lnTo>
                        <a:pt x="186" y="1000"/>
                      </a:lnTo>
                      <a:lnTo>
                        <a:pt x="187" y="997"/>
                      </a:lnTo>
                      <a:lnTo>
                        <a:pt x="188" y="993"/>
                      </a:lnTo>
                      <a:lnTo>
                        <a:pt x="189" y="990"/>
                      </a:lnTo>
                      <a:lnTo>
                        <a:pt x="189" y="988"/>
                      </a:lnTo>
                      <a:lnTo>
                        <a:pt x="190" y="985"/>
                      </a:lnTo>
                      <a:lnTo>
                        <a:pt x="191" y="982"/>
                      </a:lnTo>
                      <a:lnTo>
                        <a:pt x="191" y="979"/>
                      </a:lnTo>
                      <a:lnTo>
                        <a:pt x="193" y="975"/>
                      </a:lnTo>
                      <a:lnTo>
                        <a:pt x="194" y="974"/>
                      </a:lnTo>
                      <a:lnTo>
                        <a:pt x="195" y="970"/>
                      </a:lnTo>
                      <a:lnTo>
                        <a:pt x="195" y="967"/>
                      </a:lnTo>
                      <a:lnTo>
                        <a:pt x="196" y="964"/>
                      </a:lnTo>
                      <a:lnTo>
                        <a:pt x="197" y="962"/>
                      </a:lnTo>
                      <a:lnTo>
                        <a:pt x="197" y="959"/>
                      </a:lnTo>
                      <a:lnTo>
                        <a:pt x="198" y="956"/>
                      </a:lnTo>
                      <a:lnTo>
                        <a:pt x="199" y="952"/>
                      </a:lnTo>
                      <a:lnTo>
                        <a:pt x="200" y="951"/>
                      </a:lnTo>
                      <a:lnTo>
                        <a:pt x="200" y="947"/>
                      </a:lnTo>
                      <a:lnTo>
                        <a:pt x="202" y="944"/>
                      </a:lnTo>
                      <a:lnTo>
                        <a:pt x="203" y="941"/>
                      </a:lnTo>
                      <a:lnTo>
                        <a:pt x="203" y="938"/>
                      </a:lnTo>
                      <a:lnTo>
                        <a:pt x="204" y="936"/>
                      </a:lnTo>
                      <a:lnTo>
                        <a:pt x="205" y="933"/>
                      </a:lnTo>
                      <a:lnTo>
                        <a:pt x="205" y="929"/>
                      </a:lnTo>
                      <a:lnTo>
                        <a:pt x="206" y="926"/>
                      </a:lnTo>
                      <a:lnTo>
                        <a:pt x="207" y="924"/>
                      </a:lnTo>
                      <a:lnTo>
                        <a:pt x="208" y="921"/>
                      </a:lnTo>
                      <a:lnTo>
                        <a:pt x="208" y="918"/>
                      </a:lnTo>
                      <a:lnTo>
                        <a:pt x="209" y="915"/>
                      </a:lnTo>
                      <a:lnTo>
                        <a:pt x="211" y="913"/>
                      </a:lnTo>
                      <a:lnTo>
                        <a:pt x="211" y="910"/>
                      </a:lnTo>
                      <a:lnTo>
                        <a:pt x="212" y="906"/>
                      </a:lnTo>
                      <a:lnTo>
                        <a:pt x="213" y="903"/>
                      </a:lnTo>
                      <a:lnTo>
                        <a:pt x="214" y="900"/>
                      </a:lnTo>
                      <a:lnTo>
                        <a:pt x="214" y="898"/>
                      </a:lnTo>
                      <a:lnTo>
                        <a:pt x="215" y="895"/>
                      </a:lnTo>
                      <a:lnTo>
                        <a:pt x="216" y="892"/>
                      </a:lnTo>
                      <a:lnTo>
                        <a:pt x="216" y="888"/>
                      </a:lnTo>
                      <a:lnTo>
                        <a:pt x="217" y="887"/>
                      </a:lnTo>
                      <a:lnTo>
                        <a:pt x="218" y="883"/>
                      </a:lnTo>
                      <a:lnTo>
                        <a:pt x="220" y="880"/>
                      </a:lnTo>
                      <a:lnTo>
                        <a:pt x="220" y="877"/>
                      </a:lnTo>
                      <a:lnTo>
                        <a:pt x="221" y="875"/>
                      </a:lnTo>
                      <a:lnTo>
                        <a:pt x="222" y="872"/>
                      </a:lnTo>
                      <a:lnTo>
                        <a:pt x="223" y="869"/>
                      </a:lnTo>
                      <a:lnTo>
                        <a:pt x="223" y="865"/>
                      </a:lnTo>
                      <a:lnTo>
                        <a:pt x="224" y="864"/>
                      </a:lnTo>
                      <a:lnTo>
                        <a:pt x="225" y="860"/>
                      </a:lnTo>
                      <a:lnTo>
                        <a:pt x="225" y="857"/>
                      </a:lnTo>
                      <a:lnTo>
                        <a:pt x="226" y="854"/>
                      </a:lnTo>
                      <a:lnTo>
                        <a:pt x="227" y="851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30" y="842"/>
                      </a:lnTo>
                      <a:lnTo>
                        <a:pt x="231" y="839"/>
                      </a:lnTo>
                      <a:lnTo>
                        <a:pt x="232" y="837"/>
                      </a:lnTo>
                      <a:lnTo>
                        <a:pt x="232" y="834"/>
                      </a:lnTo>
                      <a:lnTo>
                        <a:pt x="233" y="831"/>
                      </a:lnTo>
                      <a:lnTo>
                        <a:pt x="234" y="828"/>
                      </a:lnTo>
                      <a:lnTo>
                        <a:pt x="235" y="826"/>
                      </a:lnTo>
                      <a:lnTo>
                        <a:pt x="235" y="823"/>
                      </a:lnTo>
                      <a:lnTo>
                        <a:pt x="237" y="819"/>
                      </a:lnTo>
                      <a:lnTo>
                        <a:pt x="238" y="816"/>
                      </a:lnTo>
                      <a:lnTo>
                        <a:pt x="238" y="815"/>
                      </a:lnTo>
                      <a:lnTo>
                        <a:pt x="239" y="811"/>
                      </a:lnTo>
                      <a:lnTo>
                        <a:pt x="240" y="808"/>
                      </a:lnTo>
                      <a:lnTo>
                        <a:pt x="241" y="805"/>
                      </a:lnTo>
                      <a:lnTo>
                        <a:pt x="241" y="803"/>
                      </a:lnTo>
                      <a:lnTo>
                        <a:pt x="242" y="800"/>
                      </a:lnTo>
                      <a:lnTo>
                        <a:pt x="243" y="797"/>
                      </a:lnTo>
                      <a:lnTo>
                        <a:pt x="244" y="793"/>
                      </a:lnTo>
                      <a:lnTo>
                        <a:pt x="244" y="792"/>
                      </a:lnTo>
                      <a:lnTo>
                        <a:pt x="246" y="788"/>
                      </a:lnTo>
                      <a:lnTo>
                        <a:pt x="247" y="785"/>
                      </a:lnTo>
                      <a:lnTo>
                        <a:pt x="248" y="783"/>
                      </a:lnTo>
                      <a:lnTo>
                        <a:pt x="248" y="780"/>
                      </a:lnTo>
                      <a:lnTo>
                        <a:pt x="249" y="777"/>
                      </a:lnTo>
                      <a:lnTo>
                        <a:pt x="250" y="774"/>
                      </a:lnTo>
                      <a:lnTo>
                        <a:pt x="250" y="772"/>
                      </a:lnTo>
                      <a:lnTo>
                        <a:pt x="251" y="769"/>
                      </a:lnTo>
                      <a:lnTo>
                        <a:pt x="252" y="765"/>
                      </a:lnTo>
                      <a:lnTo>
                        <a:pt x="253" y="762"/>
                      </a:lnTo>
                      <a:lnTo>
                        <a:pt x="253" y="760"/>
                      </a:lnTo>
                      <a:lnTo>
                        <a:pt x="255" y="757"/>
                      </a:lnTo>
                      <a:lnTo>
                        <a:pt x="256" y="754"/>
                      </a:lnTo>
                      <a:lnTo>
                        <a:pt x="257" y="751"/>
                      </a:lnTo>
                      <a:lnTo>
                        <a:pt x="257" y="749"/>
                      </a:lnTo>
                      <a:lnTo>
                        <a:pt x="258" y="746"/>
                      </a:lnTo>
                      <a:lnTo>
                        <a:pt x="259" y="742"/>
                      </a:lnTo>
                      <a:lnTo>
                        <a:pt x="259" y="741"/>
                      </a:lnTo>
                      <a:lnTo>
                        <a:pt x="260" y="737"/>
                      </a:lnTo>
                      <a:lnTo>
                        <a:pt x="261" y="734"/>
                      </a:lnTo>
                      <a:lnTo>
                        <a:pt x="262" y="731"/>
                      </a:lnTo>
                      <a:lnTo>
                        <a:pt x="262" y="729"/>
                      </a:lnTo>
                      <a:lnTo>
                        <a:pt x="264" y="726"/>
                      </a:lnTo>
                      <a:lnTo>
                        <a:pt x="265" y="723"/>
                      </a:lnTo>
                      <a:lnTo>
                        <a:pt x="265" y="721"/>
                      </a:lnTo>
                      <a:lnTo>
                        <a:pt x="266" y="718"/>
                      </a:lnTo>
                      <a:lnTo>
                        <a:pt x="267" y="715"/>
                      </a:lnTo>
                      <a:lnTo>
                        <a:pt x="268" y="711"/>
                      </a:lnTo>
                      <a:lnTo>
                        <a:pt x="268" y="710"/>
                      </a:lnTo>
                      <a:lnTo>
                        <a:pt x="269" y="706"/>
                      </a:lnTo>
                      <a:lnTo>
                        <a:pt x="270" y="703"/>
                      </a:lnTo>
                      <a:lnTo>
                        <a:pt x="270" y="701"/>
                      </a:lnTo>
                      <a:lnTo>
                        <a:pt x="271" y="698"/>
                      </a:lnTo>
                      <a:lnTo>
                        <a:pt x="273" y="695"/>
                      </a:lnTo>
                      <a:lnTo>
                        <a:pt x="274" y="693"/>
                      </a:lnTo>
                      <a:lnTo>
                        <a:pt x="274" y="690"/>
                      </a:lnTo>
                      <a:lnTo>
                        <a:pt x="275" y="687"/>
                      </a:lnTo>
                      <a:lnTo>
                        <a:pt x="276" y="683"/>
                      </a:lnTo>
                      <a:lnTo>
                        <a:pt x="276" y="682"/>
                      </a:lnTo>
                      <a:lnTo>
                        <a:pt x="277" y="678"/>
                      </a:lnTo>
                      <a:lnTo>
                        <a:pt x="278" y="675"/>
                      </a:lnTo>
                      <a:lnTo>
                        <a:pt x="278" y="674"/>
                      </a:lnTo>
                      <a:lnTo>
                        <a:pt x="279" y="670"/>
                      </a:lnTo>
                      <a:lnTo>
                        <a:pt x="280" y="667"/>
                      </a:lnTo>
                      <a:lnTo>
                        <a:pt x="282" y="665"/>
                      </a:lnTo>
                      <a:lnTo>
                        <a:pt x="282" y="662"/>
                      </a:lnTo>
                      <a:lnTo>
                        <a:pt x="283" y="659"/>
                      </a:lnTo>
                      <a:lnTo>
                        <a:pt x="284" y="657"/>
                      </a:lnTo>
                      <a:lnTo>
                        <a:pt x="284" y="654"/>
                      </a:lnTo>
                      <a:lnTo>
                        <a:pt x="285" y="651"/>
                      </a:lnTo>
                      <a:lnTo>
                        <a:pt x="286" y="649"/>
                      </a:lnTo>
                      <a:lnTo>
                        <a:pt x="287" y="646"/>
                      </a:lnTo>
                      <a:lnTo>
                        <a:pt x="287" y="642"/>
                      </a:lnTo>
                      <a:lnTo>
                        <a:pt x="288" y="641"/>
                      </a:lnTo>
                      <a:lnTo>
                        <a:pt x="289" y="637"/>
                      </a:lnTo>
                      <a:lnTo>
                        <a:pt x="289" y="634"/>
                      </a:lnTo>
                      <a:lnTo>
                        <a:pt x="291" y="633"/>
                      </a:lnTo>
                      <a:lnTo>
                        <a:pt x="292" y="629"/>
                      </a:lnTo>
                      <a:lnTo>
                        <a:pt x="293" y="626"/>
                      </a:lnTo>
                      <a:lnTo>
                        <a:pt x="293" y="624"/>
                      </a:lnTo>
                      <a:lnTo>
                        <a:pt x="294" y="621"/>
                      </a:lnTo>
                      <a:lnTo>
                        <a:pt x="295" y="618"/>
                      </a:lnTo>
                      <a:lnTo>
                        <a:pt x="296" y="616"/>
                      </a:lnTo>
                      <a:lnTo>
                        <a:pt x="296" y="613"/>
                      </a:lnTo>
                      <a:lnTo>
                        <a:pt x="297" y="611"/>
                      </a:lnTo>
                      <a:lnTo>
                        <a:pt x="298" y="608"/>
                      </a:lnTo>
                      <a:lnTo>
                        <a:pt x="298" y="605"/>
                      </a:lnTo>
                      <a:lnTo>
                        <a:pt x="300" y="603"/>
                      </a:lnTo>
                      <a:lnTo>
                        <a:pt x="301" y="600"/>
                      </a:lnTo>
                      <a:lnTo>
                        <a:pt x="302" y="596"/>
                      </a:lnTo>
                      <a:lnTo>
                        <a:pt x="302" y="595"/>
                      </a:lnTo>
                      <a:lnTo>
                        <a:pt x="303" y="592"/>
                      </a:lnTo>
                      <a:lnTo>
                        <a:pt x="304" y="590"/>
                      </a:lnTo>
                      <a:lnTo>
                        <a:pt x="305" y="587"/>
                      </a:lnTo>
                      <a:lnTo>
                        <a:pt x="305" y="583"/>
                      </a:lnTo>
                      <a:lnTo>
                        <a:pt x="306" y="582"/>
                      </a:lnTo>
                      <a:lnTo>
                        <a:pt x="308" y="578"/>
                      </a:lnTo>
                      <a:lnTo>
                        <a:pt x="309" y="577"/>
                      </a:lnTo>
                      <a:lnTo>
                        <a:pt x="309" y="574"/>
                      </a:lnTo>
                      <a:lnTo>
                        <a:pt x="310" y="570"/>
                      </a:lnTo>
                      <a:lnTo>
                        <a:pt x="311" y="569"/>
                      </a:lnTo>
                      <a:lnTo>
                        <a:pt x="311" y="565"/>
                      </a:lnTo>
                      <a:lnTo>
                        <a:pt x="312" y="564"/>
                      </a:lnTo>
                      <a:lnTo>
                        <a:pt x="313" y="560"/>
                      </a:lnTo>
                      <a:lnTo>
                        <a:pt x="314" y="557"/>
                      </a:lnTo>
                      <a:lnTo>
                        <a:pt x="314" y="555"/>
                      </a:lnTo>
                      <a:lnTo>
                        <a:pt x="315" y="552"/>
                      </a:lnTo>
                      <a:lnTo>
                        <a:pt x="317" y="551"/>
                      </a:lnTo>
                      <a:lnTo>
                        <a:pt x="318" y="547"/>
                      </a:lnTo>
                      <a:lnTo>
                        <a:pt x="318" y="544"/>
                      </a:lnTo>
                      <a:lnTo>
                        <a:pt x="319" y="542"/>
                      </a:lnTo>
                      <a:lnTo>
                        <a:pt x="320" y="539"/>
                      </a:lnTo>
                      <a:lnTo>
                        <a:pt x="321" y="537"/>
                      </a:lnTo>
                      <a:lnTo>
                        <a:pt x="321" y="534"/>
                      </a:lnTo>
                      <a:lnTo>
                        <a:pt x="322" y="533"/>
                      </a:lnTo>
                      <a:lnTo>
                        <a:pt x="323" y="529"/>
                      </a:lnTo>
                      <a:lnTo>
                        <a:pt x="323" y="526"/>
                      </a:lnTo>
                      <a:lnTo>
                        <a:pt x="324" y="524"/>
                      </a:lnTo>
                      <a:lnTo>
                        <a:pt x="326" y="521"/>
                      </a:lnTo>
                      <a:lnTo>
                        <a:pt x="327" y="519"/>
                      </a:lnTo>
                      <a:lnTo>
                        <a:pt x="327" y="516"/>
                      </a:lnTo>
                      <a:lnTo>
                        <a:pt x="328" y="514"/>
                      </a:lnTo>
                      <a:lnTo>
                        <a:pt x="329" y="511"/>
                      </a:lnTo>
                      <a:lnTo>
                        <a:pt x="330" y="510"/>
                      </a:lnTo>
                      <a:lnTo>
                        <a:pt x="330" y="506"/>
                      </a:lnTo>
                      <a:lnTo>
                        <a:pt x="331" y="503"/>
                      </a:lnTo>
                      <a:lnTo>
                        <a:pt x="332" y="501"/>
                      </a:lnTo>
                      <a:lnTo>
                        <a:pt x="332" y="498"/>
                      </a:lnTo>
                      <a:lnTo>
                        <a:pt x="333" y="496"/>
                      </a:lnTo>
                      <a:lnTo>
                        <a:pt x="335" y="493"/>
                      </a:lnTo>
                      <a:lnTo>
                        <a:pt x="336" y="492"/>
                      </a:lnTo>
                      <a:lnTo>
                        <a:pt x="336" y="488"/>
                      </a:lnTo>
                      <a:lnTo>
                        <a:pt x="337" y="487"/>
                      </a:lnTo>
                      <a:lnTo>
                        <a:pt x="338" y="483"/>
                      </a:lnTo>
                      <a:lnTo>
                        <a:pt x="338" y="482"/>
                      </a:lnTo>
                      <a:lnTo>
                        <a:pt x="339" y="478"/>
                      </a:lnTo>
                      <a:lnTo>
                        <a:pt x="340" y="477"/>
                      </a:lnTo>
                      <a:lnTo>
                        <a:pt x="341" y="474"/>
                      </a:lnTo>
                      <a:lnTo>
                        <a:pt x="341" y="472"/>
                      </a:lnTo>
                      <a:lnTo>
                        <a:pt x="342" y="469"/>
                      </a:lnTo>
                      <a:lnTo>
                        <a:pt x="344" y="467"/>
                      </a:lnTo>
                      <a:lnTo>
                        <a:pt x="344" y="464"/>
                      </a:lnTo>
                      <a:lnTo>
                        <a:pt x="345" y="462"/>
                      </a:lnTo>
                      <a:lnTo>
                        <a:pt x="346" y="459"/>
                      </a:lnTo>
                      <a:lnTo>
                        <a:pt x="347" y="457"/>
                      </a:lnTo>
                      <a:lnTo>
                        <a:pt x="347" y="454"/>
                      </a:lnTo>
                      <a:lnTo>
                        <a:pt x="348" y="452"/>
                      </a:lnTo>
                      <a:lnTo>
                        <a:pt x="349" y="449"/>
                      </a:lnTo>
                      <a:lnTo>
                        <a:pt x="349" y="447"/>
                      </a:lnTo>
                      <a:lnTo>
                        <a:pt x="350" y="444"/>
                      </a:lnTo>
                      <a:lnTo>
                        <a:pt x="351" y="442"/>
                      </a:lnTo>
                      <a:lnTo>
                        <a:pt x="351" y="439"/>
                      </a:lnTo>
                      <a:lnTo>
                        <a:pt x="353" y="437"/>
                      </a:lnTo>
                      <a:lnTo>
                        <a:pt x="354" y="434"/>
                      </a:lnTo>
                      <a:lnTo>
                        <a:pt x="355" y="433"/>
                      </a:lnTo>
                      <a:lnTo>
                        <a:pt x="355" y="429"/>
                      </a:lnTo>
                      <a:lnTo>
                        <a:pt x="356" y="428"/>
                      </a:lnTo>
                      <a:lnTo>
                        <a:pt x="357" y="424"/>
                      </a:lnTo>
                      <a:lnTo>
                        <a:pt x="357" y="423"/>
                      </a:lnTo>
                      <a:lnTo>
                        <a:pt x="358" y="419"/>
                      </a:lnTo>
                      <a:lnTo>
                        <a:pt x="359" y="418"/>
                      </a:lnTo>
                      <a:lnTo>
                        <a:pt x="360" y="414"/>
                      </a:lnTo>
                      <a:lnTo>
                        <a:pt x="360" y="413"/>
                      </a:lnTo>
                      <a:lnTo>
                        <a:pt x="362" y="410"/>
                      </a:lnTo>
                      <a:lnTo>
                        <a:pt x="363" y="408"/>
                      </a:lnTo>
                      <a:lnTo>
                        <a:pt x="363" y="406"/>
                      </a:lnTo>
                      <a:lnTo>
                        <a:pt x="364" y="403"/>
                      </a:lnTo>
                      <a:lnTo>
                        <a:pt x="365" y="401"/>
                      </a:lnTo>
                      <a:lnTo>
                        <a:pt x="366" y="398"/>
                      </a:lnTo>
                      <a:lnTo>
                        <a:pt x="366" y="396"/>
                      </a:lnTo>
                      <a:lnTo>
                        <a:pt x="367" y="393"/>
                      </a:lnTo>
                      <a:lnTo>
                        <a:pt x="368" y="392"/>
                      </a:lnTo>
                      <a:lnTo>
                        <a:pt x="369" y="388"/>
                      </a:lnTo>
                      <a:lnTo>
                        <a:pt x="369" y="387"/>
                      </a:lnTo>
                      <a:lnTo>
                        <a:pt x="371" y="385"/>
                      </a:lnTo>
                      <a:lnTo>
                        <a:pt x="372" y="382"/>
                      </a:lnTo>
                      <a:lnTo>
                        <a:pt x="372" y="380"/>
                      </a:lnTo>
                      <a:lnTo>
                        <a:pt x="373" y="377"/>
                      </a:lnTo>
                      <a:lnTo>
                        <a:pt x="374" y="375"/>
                      </a:lnTo>
                      <a:lnTo>
                        <a:pt x="375" y="372"/>
                      </a:lnTo>
                      <a:lnTo>
                        <a:pt x="375" y="370"/>
                      </a:lnTo>
                      <a:lnTo>
                        <a:pt x="376" y="369"/>
                      </a:lnTo>
                      <a:lnTo>
                        <a:pt x="377" y="365"/>
                      </a:lnTo>
                      <a:lnTo>
                        <a:pt x="379" y="364"/>
                      </a:lnTo>
                      <a:lnTo>
                        <a:pt x="379" y="360"/>
                      </a:lnTo>
                      <a:lnTo>
                        <a:pt x="380" y="359"/>
                      </a:lnTo>
                      <a:lnTo>
                        <a:pt x="381" y="357"/>
                      </a:lnTo>
                      <a:lnTo>
                        <a:pt x="381" y="354"/>
                      </a:lnTo>
                      <a:lnTo>
                        <a:pt x="382" y="352"/>
                      </a:lnTo>
                      <a:lnTo>
                        <a:pt x="383" y="349"/>
                      </a:lnTo>
                      <a:lnTo>
                        <a:pt x="384" y="347"/>
                      </a:lnTo>
                      <a:lnTo>
                        <a:pt x="384" y="346"/>
                      </a:lnTo>
                      <a:lnTo>
                        <a:pt x="385" y="342"/>
                      </a:lnTo>
                      <a:lnTo>
                        <a:pt x="386" y="341"/>
                      </a:lnTo>
                      <a:lnTo>
                        <a:pt x="386" y="339"/>
                      </a:lnTo>
                      <a:lnTo>
                        <a:pt x="388" y="336"/>
                      </a:lnTo>
                      <a:lnTo>
                        <a:pt x="389" y="334"/>
                      </a:lnTo>
                      <a:lnTo>
                        <a:pt x="390" y="333"/>
                      </a:lnTo>
                      <a:lnTo>
                        <a:pt x="390" y="329"/>
                      </a:lnTo>
                      <a:lnTo>
                        <a:pt x="391" y="328"/>
                      </a:lnTo>
                      <a:lnTo>
                        <a:pt x="392" y="324"/>
                      </a:lnTo>
                      <a:lnTo>
                        <a:pt x="392" y="323"/>
                      </a:lnTo>
                      <a:lnTo>
                        <a:pt x="393" y="321"/>
                      </a:lnTo>
                      <a:lnTo>
                        <a:pt x="394" y="318"/>
                      </a:lnTo>
                      <a:lnTo>
                        <a:pt x="395" y="316"/>
                      </a:lnTo>
                      <a:lnTo>
                        <a:pt x="395" y="314"/>
                      </a:lnTo>
                      <a:lnTo>
                        <a:pt x="397" y="311"/>
                      </a:lnTo>
                      <a:lnTo>
                        <a:pt x="398" y="310"/>
                      </a:lnTo>
                      <a:lnTo>
                        <a:pt x="398" y="308"/>
                      </a:lnTo>
                      <a:lnTo>
                        <a:pt x="399" y="306"/>
                      </a:lnTo>
                      <a:lnTo>
                        <a:pt x="400" y="303"/>
                      </a:lnTo>
                      <a:lnTo>
                        <a:pt x="400" y="301"/>
                      </a:lnTo>
                      <a:lnTo>
                        <a:pt x="401" y="300"/>
                      </a:lnTo>
                      <a:lnTo>
                        <a:pt x="402" y="296"/>
                      </a:lnTo>
                      <a:lnTo>
                        <a:pt x="403" y="295"/>
                      </a:lnTo>
                      <a:lnTo>
                        <a:pt x="403" y="293"/>
                      </a:lnTo>
                      <a:lnTo>
                        <a:pt x="404" y="290"/>
                      </a:lnTo>
                      <a:lnTo>
                        <a:pt x="406" y="288"/>
                      </a:lnTo>
                      <a:lnTo>
                        <a:pt x="406" y="287"/>
                      </a:lnTo>
                      <a:lnTo>
                        <a:pt x="407" y="285"/>
                      </a:lnTo>
                      <a:lnTo>
                        <a:pt x="408" y="282"/>
                      </a:lnTo>
                      <a:lnTo>
                        <a:pt x="409" y="280"/>
                      </a:lnTo>
                      <a:lnTo>
                        <a:pt x="409" y="278"/>
                      </a:lnTo>
                      <a:lnTo>
                        <a:pt x="410" y="275"/>
                      </a:lnTo>
                      <a:lnTo>
                        <a:pt x="411" y="273"/>
                      </a:lnTo>
                      <a:lnTo>
                        <a:pt x="411" y="272"/>
                      </a:lnTo>
                      <a:lnTo>
                        <a:pt x="412" y="270"/>
                      </a:lnTo>
                      <a:lnTo>
                        <a:pt x="413" y="267"/>
                      </a:lnTo>
                      <a:lnTo>
                        <a:pt x="415" y="265"/>
                      </a:lnTo>
                      <a:lnTo>
                        <a:pt x="415" y="264"/>
                      </a:lnTo>
                      <a:lnTo>
                        <a:pt x="416" y="262"/>
                      </a:lnTo>
                      <a:lnTo>
                        <a:pt x="417" y="259"/>
                      </a:lnTo>
                      <a:lnTo>
                        <a:pt x="418" y="257"/>
                      </a:lnTo>
                      <a:lnTo>
                        <a:pt x="418" y="255"/>
                      </a:lnTo>
                      <a:lnTo>
                        <a:pt x="419" y="254"/>
                      </a:lnTo>
                      <a:lnTo>
                        <a:pt x="420" y="251"/>
                      </a:lnTo>
                      <a:lnTo>
                        <a:pt x="420" y="249"/>
                      </a:lnTo>
                      <a:lnTo>
                        <a:pt x="421" y="247"/>
                      </a:lnTo>
                      <a:lnTo>
                        <a:pt x="422" y="246"/>
                      </a:lnTo>
                      <a:lnTo>
                        <a:pt x="424" y="244"/>
                      </a:lnTo>
                      <a:lnTo>
                        <a:pt x="424" y="241"/>
                      </a:lnTo>
                      <a:lnTo>
                        <a:pt x="425" y="239"/>
                      </a:lnTo>
                      <a:lnTo>
                        <a:pt x="426" y="237"/>
                      </a:lnTo>
                      <a:lnTo>
                        <a:pt x="427" y="236"/>
                      </a:lnTo>
                      <a:lnTo>
                        <a:pt x="427" y="234"/>
                      </a:lnTo>
                      <a:lnTo>
                        <a:pt x="428" y="231"/>
                      </a:lnTo>
                      <a:lnTo>
                        <a:pt x="429" y="229"/>
                      </a:lnTo>
                      <a:lnTo>
                        <a:pt x="430" y="228"/>
                      </a:lnTo>
                      <a:lnTo>
                        <a:pt x="430" y="226"/>
                      </a:lnTo>
                      <a:lnTo>
                        <a:pt x="431" y="224"/>
                      </a:lnTo>
                      <a:lnTo>
                        <a:pt x="433" y="223"/>
                      </a:lnTo>
                      <a:lnTo>
                        <a:pt x="433" y="219"/>
                      </a:lnTo>
                      <a:lnTo>
                        <a:pt x="434" y="218"/>
                      </a:lnTo>
                      <a:lnTo>
                        <a:pt x="435" y="216"/>
                      </a:lnTo>
                      <a:lnTo>
                        <a:pt x="436" y="214"/>
                      </a:lnTo>
                      <a:lnTo>
                        <a:pt x="436" y="213"/>
                      </a:lnTo>
                      <a:lnTo>
                        <a:pt x="437" y="211"/>
                      </a:lnTo>
                      <a:lnTo>
                        <a:pt x="438" y="208"/>
                      </a:lnTo>
                      <a:lnTo>
                        <a:pt x="439" y="206"/>
                      </a:lnTo>
                      <a:lnTo>
                        <a:pt x="439" y="205"/>
                      </a:lnTo>
                      <a:lnTo>
                        <a:pt x="440" y="203"/>
                      </a:lnTo>
                      <a:lnTo>
                        <a:pt x="442" y="201"/>
                      </a:lnTo>
                      <a:lnTo>
                        <a:pt x="443" y="200"/>
                      </a:lnTo>
                      <a:lnTo>
                        <a:pt x="443" y="198"/>
                      </a:lnTo>
                      <a:lnTo>
                        <a:pt x="444" y="196"/>
                      </a:lnTo>
                      <a:lnTo>
                        <a:pt x="445" y="195"/>
                      </a:lnTo>
                      <a:lnTo>
                        <a:pt x="445" y="192"/>
                      </a:lnTo>
                      <a:lnTo>
                        <a:pt x="446" y="190"/>
                      </a:lnTo>
                      <a:lnTo>
                        <a:pt x="447" y="188"/>
                      </a:lnTo>
                      <a:lnTo>
                        <a:pt x="448" y="187"/>
                      </a:lnTo>
                      <a:lnTo>
                        <a:pt x="448" y="185"/>
                      </a:lnTo>
                      <a:lnTo>
                        <a:pt x="450" y="183"/>
                      </a:lnTo>
                      <a:lnTo>
                        <a:pt x="451" y="182"/>
                      </a:lnTo>
                      <a:lnTo>
                        <a:pt x="452" y="180"/>
                      </a:lnTo>
                      <a:lnTo>
                        <a:pt x="452" y="178"/>
                      </a:lnTo>
                      <a:lnTo>
                        <a:pt x="453" y="177"/>
                      </a:lnTo>
                      <a:lnTo>
                        <a:pt x="454" y="175"/>
                      </a:lnTo>
                      <a:lnTo>
                        <a:pt x="454" y="173"/>
                      </a:lnTo>
                      <a:lnTo>
                        <a:pt x="455" y="172"/>
                      </a:lnTo>
                      <a:lnTo>
                        <a:pt x="456" y="170"/>
                      </a:lnTo>
                      <a:lnTo>
                        <a:pt x="457" y="167"/>
                      </a:lnTo>
                      <a:lnTo>
                        <a:pt x="457" y="165"/>
                      </a:lnTo>
                      <a:lnTo>
                        <a:pt x="459" y="164"/>
                      </a:lnTo>
                      <a:lnTo>
                        <a:pt x="460" y="162"/>
                      </a:lnTo>
                      <a:lnTo>
                        <a:pt x="460" y="160"/>
                      </a:lnTo>
                      <a:lnTo>
                        <a:pt x="461" y="159"/>
                      </a:lnTo>
                      <a:lnTo>
                        <a:pt x="462" y="157"/>
                      </a:lnTo>
                      <a:lnTo>
                        <a:pt x="463" y="155"/>
                      </a:lnTo>
                      <a:lnTo>
                        <a:pt x="463" y="154"/>
                      </a:lnTo>
                      <a:lnTo>
                        <a:pt x="464" y="152"/>
                      </a:lnTo>
                      <a:lnTo>
                        <a:pt x="465" y="151"/>
                      </a:lnTo>
                      <a:lnTo>
                        <a:pt x="465" y="149"/>
                      </a:lnTo>
                      <a:lnTo>
                        <a:pt x="466" y="147"/>
                      </a:lnTo>
                      <a:lnTo>
                        <a:pt x="468" y="146"/>
                      </a:lnTo>
                      <a:lnTo>
                        <a:pt x="469" y="144"/>
                      </a:lnTo>
                      <a:lnTo>
                        <a:pt x="469" y="142"/>
                      </a:lnTo>
                      <a:lnTo>
                        <a:pt x="470" y="141"/>
                      </a:lnTo>
                      <a:lnTo>
                        <a:pt x="471" y="139"/>
                      </a:lnTo>
                      <a:lnTo>
                        <a:pt x="471" y="137"/>
                      </a:lnTo>
                      <a:lnTo>
                        <a:pt x="472" y="136"/>
                      </a:lnTo>
                      <a:lnTo>
                        <a:pt x="473" y="134"/>
                      </a:lnTo>
                      <a:lnTo>
                        <a:pt x="473" y="132"/>
                      </a:lnTo>
                      <a:lnTo>
                        <a:pt x="474" y="131"/>
                      </a:lnTo>
                      <a:lnTo>
                        <a:pt x="475" y="129"/>
                      </a:lnTo>
                      <a:lnTo>
                        <a:pt x="477" y="128"/>
                      </a:lnTo>
                      <a:lnTo>
                        <a:pt x="477" y="126"/>
                      </a:lnTo>
                      <a:lnTo>
                        <a:pt x="478" y="124"/>
                      </a:lnTo>
                      <a:lnTo>
                        <a:pt x="479" y="124"/>
                      </a:lnTo>
                      <a:lnTo>
                        <a:pt x="479" y="123"/>
                      </a:lnTo>
                      <a:lnTo>
                        <a:pt x="480" y="121"/>
                      </a:lnTo>
                      <a:lnTo>
                        <a:pt x="481" y="119"/>
                      </a:lnTo>
                      <a:lnTo>
                        <a:pt x="482" y="118"/>
                      </a:lnTo>
                      <a:lnTo>
                        <a:pt x="482" y="116"/>
                      </a:lnTo>
                      <a:lnTo>
                        <a:pt x="483" y="114"/>
                      </a:lnTo>
                      <a:lnTo>
                        <a:pt x="484" y="113"/>
                      </a:lnTo>
                      <a:lnTo>
                        <a:pt x="484" y="111"/>
                      </a:lnTo>
                      <a:lnTo>
                        <a:pt x="486" y="110"/>
                      </a:lnTo>
                      <a:lnTo>
                        <a:pt x="487" y="108"/>
                      </a:lnTo>
                      <a:lnTo>
                        <a:pt x="488" y="106"/>
                      </a:lnTo>
                      <a:lnTo>
                        <a:pt x="488" y="106"/>
                      </a:lnTo>
                      <a:lnTo>
                        <a:pt x="489" y="105"/>
                      </a:lnTo>
                      <a:lnTo>
                        <a:pt x="490" y="103"/>
                      </a:lnTo>
                      <a:lnTo>
                        <a:pt x="491" y="101"/>
                      </a:lnTo>
                      <a:lnTo>
                        <a:pt x="491" y="100"/>
                      </a:lnTo>
                      <a:lnTo>
                        <a:pt x="492" y="98"/>
                      </a:lnTo>
                      <a:lnTo>
                        <a:pt x="493" y="96"/>
                      </a:lnTo>
                      <a:lnTo>
                        <a:pt x="493" y="95"/>
                      </a:lnTo>
                      <a:lnTo>
                        <a:pt x="495" y="95"/>
                      </a:lnTo>
                      <a:lnTo>
                        <a:pt x="496" y="93"/>
                      </a:lnTo>
                      <a:lnTo>
                        <a:pt x="497" y="91"/>
                      </a:lnTo>
                      <a:lnTo>
                        <a:pt x="497" y="90"/>
                      </a:lnTo>
                      <a:lnTo>
                        <a:pt x="498" y="88"/>
                      </a:lnTo>
                      <a:lnTo>
                        <a:pt x="499" y="87"/>
                      </a:lnTo>
                      <a:lnTo>
                        <a:pt x="500" y="87"/>
                      </a:lnTo>
                      <a:lnTo>
                        <a:pt x="500" y="85"/>
                      </a:lnTo>
                      <a:lnTo>
                        <a:pt x="501" y="83"/>
                      </a:lnTo>
                      <a:lnTo>
                        <a:pt x="502" y="82"/>
                      </a:lnTo>
                      <a:lnTo>
                        <a:pt x="504" y="80"/>
                      </a:lnTo>
                      <a:lnTo>
                        <a:pt x="504" y="78"/>
                      </a:lnTo>
                      <a:lnTo>
                        <a:pt x="505" y="78"/>
                      </a:lnTo>
                      <a:lnTo>
                        <a:pt x="506" y="77"/>
                      </a:lnTo>
                      <a:lnTo>
                        <a:pt x="506" y="75"/>
                      </a:lnTo>
                      <a:lnTo>
                        <a:pt x="507" y="73"/>
                      </a:lnTo>
                      <a:lnTo>
                        <a:pt x="508" y="73"/>
                      </a:lnTo>
                      <a:lnTo>
                        <a:pt x="509" y="72"/>
                      </a:lnTo>
                      <a:lnTo>
                        <a:pt x="509" y="70"/>
                      </a:lnTo>
                      <a:lnTo>
                        <a:pt x="510" y="69"/>
                      </a:lnTo>
                      <a:lnTo>
                        <a:pt x="511" y="67"/>
                      </a:lnTo>
                      <a:lnTo>
                        <a:pt x="513" y="67"/>
                      </a:lnTo>
                      <a:lnTo>
                        <a:pt x="513" y="65"/>
                      </a:lnTo>
                      <a:lnTo>
                        <a:pt x="514" y="64"/>
                      </a:lnTo>
                      <a:lnTo>
                        <a:pt x="515" y="62"/>
                      </a:lnTo>
                      <a:lnTo>
                        <a:pt x="516" y="62"/>
                      </a:lnTo>
                      <a:lnTo>
                        <a:pt x="516" y="60"/>
                      </a:lnTo>
                      <a:lnTo>
                        <a:pt x="517" y="59"/>
                      </a:lnTo>
                      <a:lnTo>
                        <a:pt x="518" y="57"/>
                      </a:lnTo>
                      <a:lnTo>
                        <a:pt x="518" y="57"/>
                      </a:lnTo>
                      <a:lnTo>
                        <a:pt x="519" y="55"/>
                      </a:lnTo>
                      <a:lnTo>
                        <a:pt x="520" y="54"/>
                      </a:lnTo>
                      <a:lnTo>
                        <a:pt x="522" y="54"/>
                      </a:lnTo>
                      <a:lnTo>
                        <a:pt x="522" y="52"/>
                      </a:lnTo>
                      <a:lnTo>
                        <a:pt x="523" y="50"/>
                      </a:lnTo>
                      <a:lnTo>
                        <a:pt x="524" y="50"/>
                      </a:lnTo>
                      <a:lnTo>
                        <a:pt x="525" y="49"/>
                      </a:lnTo>
                      <a:lnTo>
                        <a:pt x="525" y="47"/>
                      </a:lnTo>
                      <a:lnTo>
                        <a:pt x="526" y="46"/>
                      </a:lnTo>
                      <a:lnTo>
                        <a:pt x="527" y="46"/>
                      </a:lnTo>
                      <a:lnTo>
                        <a:pt x="527" y="44"/>
                      </a:lnTo>
                      <a:lnTo>
                        <a:pt x="528" y="42"/>
                      </a:lnTo>
                      <a:lnTo>
                        <a:pt x="530" y="42"/>
                      </a:lnTo>
                      <a:lnTo>
                        <a:pt x="531" y="41"/>
                      </a:lnTo>
                      <a:lnTo>
                        <a:pt x="531" y="41"/>
                      </a:lnTo>
                      <a:lnTo>
                        <a:pt x="532" y="39"/>
                      </a:lnTo>
                      <a:lnTo>
                        <a:pt x="533" y="37"/>
                      </a:lnTo>
                      <a:lnTo>
                        <a:pt x="533" y="37"/>
                      </a:lnTo>
                      <a:lnTo>
                        <a:pt x="534" y="36"/>
                      </a:lnTo>
                      <a:lnTo>
                        <a:pt x="535" y="34"/>
                      </a:lnTo>
                      <a:lnTo>
                        <a:pt x="536" y="34"/>
                      </a:lnTo>
                      <a:lnTo>
                        <a:pt x="536" y="32"/>
                      </a:lnTo>
                      <a:lnTo>
                        <a:pt x="537" y="32"/>
                      </a:lnTo>
                      <a:lnTo>
                        <a:pt x="539" y="31"/>
                      </a:lnTo>
                      <a:lnTo>
                        <a:pt x="539" y="29"/>
                      </a:lnTo>
                      <a:lnTo>
                        <a:pt x="540" y="29"/>
                      </a:lnTo>
                      <a:lnTo>
                        <a:pt x="541" y="28"/>
                      </a:lnTo>
                      <a:lnTo>
                        <a:pt x="542" y="28"/>
                      </a:lnTo>
                      <a:lnTo>
                        <a:pt x="542" y="26"/>
                      </a:lnTo>
                      <a:lnTo>
                        <a:pt x="543" y="26"/>
                      </a:lnTo>
                      <a:lnTo>
                        <a:pt x="544" y="24"/>
                      </a:lnTo>
                      <a:lnTo>
                        <a:pt x="544" y="23"/>
                      </a:lnTo>
                      <a:lnTo>
                        <a:pt x="545" y="23"/>
                      </a:lnTo>
                      <a:lnTo>
                        <a:pt x="546" y="21"/>
                      </a:lnTo>
                      <a:lnTo>
                        <a:pt x="546" y="21"/>
                      </a:lnTo>
                      <a:lnTo>
                        <a:pt x="548" y="19"/>
                      </a:lnTo>
                      <a:lnTo>
                        <a:pt x="549" y="19"/>
                      </a:lnTo>
                      <a:lnTo>
                        <a:pt x="550" y="18"/>
                      </a:lnTo>
                      <a:lnTo>
                        <a:pt x="550" y="18"/>
                      </a:lnTo>
                      <a:lnTo>
                        <a:pt x="551" y="16"/>
                      </a:lnTo>
                      <a:lnTo>
                        <a:pt x="552" y="16"/>
                      </a:lnTo>
                      <a:lnTo>
                        <a:pt x="552" y="14"/>
                      </a:lnTo>
                      <a:lnTo>
                        <a:pt x="553" y="14"/>
                      </a:lnTo>
                      <a:lnTo>
                        <a:pt x="554" y="13"/>
                      </a:lnTo>
                      <a:lnTo>
                        <a:pt x="555" y="11"/>
                      </a:lnTo>
                      <a:lnTo>
                        <a:pt x="555" y="11"/>
                      </a:lnTo>
                      <a:lnTo>
                        <a:pt x="557" y="10"/>
                      </a:lnTo>
                      <a:lnTo>
                        <a:pt x="558" y="10"/>
                      </a:lnTo>
                      <a:lnTo>
                        <a:pt x="558" y="8"/>
                      </a:lnTo>
                      <a:lnTo>
                        <a:pt x="559" y="8"/>
                      </a:lnTo>
                      <a:lnTo>
                        <a:pt x="560" y="6"/>
                      </a:lnTo>
                      <a:lnTo>
                        <a:pt x="561" y="6"/>
                      </a:lnTo>
                      <a:lnTo>
                        <a:pt x="561" y="6"/>
                      </a:lnTo>
                      <a:lnTo>
                        <a:pt x="562" y="5"/>
                      </a:lnTo>
                      <a:lnTo>
                        <a:pt x="563" y="5"/>
                      </a:lnTo>
                      <a:lnTo>
                        <a:pt x="564" y="3"/>
                      </a:lnTo>
                      <a:lnTo>
                        <a:pt x="564" y="3"/>
                      </a:lnTo>
                      <a:lnTo>
                        <a:pt x="566" y="1"/>
                      </a:lnTo>
                      <a:lnTo>
                        <a:pt x="567" y="1"/>
                      </a:lnTo>
                      <a:lnTo>
                        <a:pt x="567" y="0"/>
                      </a:lnTo>
                      <a:lnTo>
                        <a:pt x="56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49" name="Freeform 57"/>
                <p:cNvSpPr>
                  <a:spLocks/>
                </p:cNvSpPr>
                <p:nvPr/>
              </p:nvSpPr>
              <p:spPr bwMode="auto">
                <a:xfrm>
                  <a:off x="7662" y="12702"/>
                  <a:ext cx="95" cy="596"/>
                </a:xfrm>
                <a:custGeom>
                  <a:avLst/>
                  <a:gdLst/>
                  <a:ahLst/>
                  <a:cxnLst>
                    <a:cxn ang="0">
                      <a:pos x="9" y="24"/>
                    </a:cxn>
                    <a:cxn ang="0">
                      <a:pos x="18" y="18"/>
                    </a:cxn>
                    <a:cxn ang="0">
                      <a:pos x="27" y="11"/>
                    </a:cxn>
                    <a:cxn ang="0">
                      <a:pos x="36" y="8"/>
                    </a:cxn>
                    <a:cxn ang="0">
                      <a:pos x="44" y="4"/>
                    </a:cxn>
                    <a:cxn ang="0">
                      <a:pos x="53" y="1"/>
                    </a:cxn>
                    <a:cxn ang="0">
                      <a:pos x="62" y="0"/>
                    </a:cxn>
                    <a:cxn ang="0">
                      <a:pos x="71" y="0"/>
                    </a:cxn>
                    <a:cxn ang="0">
                      <a:pos x="80" y="0"/>
                    </a:cxn>
                    <a:cxn ang="0">
                      <a:pos x="89" y="1"/>
                    </a:cxn>
                    <a:cxn ang="0">
                      <a:pos x="98" y="4"/>
                    </a:cxn>
                    <a:cxn ang="0">
                      <a:pos x="106" y="8"/>
                    </a:cxn>
                    <a:cxn ang="0">
                      <a:pos x="115" y="11"/>
                    </a:cxn>
                    <a:cxn ang="0">
                      <a:pos x="124" y="18"/>
                    </a:cxn>
                    <a:cxn ang="0">
                      <a:pos x="133" y="24"/>
                    </a:cxn>
                    <a:cxn ang="0">
                      <a:pos x="143" y="31"/>
                    </a:cxn>
                    <a:cxn ang="0">
                      <a:pos x="152" y="39"/>
                    </a:cxn>
                    <a:cxn ang="0">
                      <a:pos x="160" y="49"/>
                    </a:cxn>
                    <a:cxn ang="0">
                      <a:pos x="169" y="59"/>
                    </a:cxn>
                    <a:cxn ang="0">
                      <a:pos x="178" y="70"/>
                    </a:cxn>
                    <a:cxn ang="0">
                      <a:pos x="187" y="81"/>
                    </a:cxn>
                    <a:cxn ang="0">
                      <a:pos x="196" y="95"/>
                    </a:cxn>
                    <a:cxn ang="0">
                      <a:pos x="205" y="109"/>
                    </a:cxn>
                    <a:cxn ang="0">
                      <a:pos x="214" y="124"/>
                    </a:cxn>
                    <a:cxn ang="0">
                      <a:pos x="223" y="139"/>
                    </a:cxn>
                    <a:cxn ang="0">
                      <a:pos x="232" y="155"/>
                    </a:cxn>
                    <a:cxn ang="0">
                      <a:pos x="241" y="173"/>
                    </a:cxn>
                    <a:cxn ang="0">
                      <a:pos x="250" y="191"/>
                    </a:cxn>
                    <a:cxn ang="0">
                      <a:pos x="258" y="211"/>
                    </a:cxn>
                    <a:cxn ang="0">
                      <a:pos x="267" y="231"/>
                    </a:cxn>
                    <a:cxn ang="0">
                      <a:pos x="277" y="250"/>
                    </a:cxn>
                    <a:cxn ang="0">
                      <a:pos x="286" y="272"/>
                    </a:cxn>
                    <a:cxn ang="0">
                      <a:pos x="295" y="295"/>
                    </a:cxn>
                    <a:cxn ang="0">
                      <a:pos x="304" y="318"/>
                    </a:cxn>
                    <a:cxn ang="0">
                      <a:pos x="312" y="341"/>
                    </a:cxn>
                    <a:cxn ang="0">
                      <a:pos x="321" y="365"/>
                    </a:cxn>
                    <a:cxn ang="0">
                      <a:pos x="330" y="390"/>
                    </a:cxn>
                    <a:cxn ang="0">
                      <a:pos x="339" y="416"/>
                    </a:cxn>
                    <a:cxn ang="0">
                      <a:pos x="348" y="441"/>
                    </a:cxn>
                    <a:cxn ang="0">
                      <a:pos x="357" y="468"/>
                    </a:cxn>
                    <a:cxn ang="0">
                      <a:pos x="366" y="495"/>
                    </a:cxn>
                    <a:cxn ang="0">
                      <a:pos x="374" y="523"/>
                    </a:cxn>
                    <a:cxn ang="0">
                      <a:pos x="383" y="550"/>
                    </a:cxn>
                    <a:cxn ang="0">
                      <a:pos x="392" y="578"/>
                    </a:cxn>
                    <a:cxn ang="0">
                      <a:pos x="401" y="608"/>
                    </a:cxn>
                    <a:cxn ang="0">
                      <a:pos x="411" y="636"/>
                    </a:cxn>
                    <a:cxn ang="0">
                      <a:pos x="420" y="665"/>
                    </a:cxn>
                    <a:cxn ang="0">
                      <a:pos x="428" y="696"/>
                    </a:cxn>
                    <a:cxn ang="0">
                      <a:pos x="437" y="726"/>
                    </a:cxn>
                    <a:cxn ang="0">
                      <a:pos x="446" y="757"/>
                    </a:cxn>
                    <a:cxn ang="0">
                      <a:pos x="455" y="788"/>
                    </a:cxn>
                    <a:cxn ang="0">
                      <a:pos x="464" y="819"/>
                    </a:cxn>
                    <a:cxn ang="0">
                      <a:pos x="473" y="850"/>
                    </a:cxn>
                    <a:cxn ang="0">
                      <a:pos x="482" y="882"/>
                    </a:cxn>
                    <a:cxn ang="0">
                      <a:pos x="491" y="914"/>
                    </a:cxn>
                    <a:cxn ang="0">
                      <a:pos x="500" y="946"/>
                    </a:cxn>
                    <a:cxn ang="0">
                      <a:pos x="509" y="978"/>
                    </a:cxn>
                    <a:cxn ang="0">
                      <a:pos x="518" y="1010"/>
                    </a:cxn>
                    <a:cxn ang="0">
                      <a:pos x="526" y="1042"/>
                    </a:cxn>
                    <a:cxn ang="0">
                      <a:pos x="535" y="1075"/>
                    </a:cxn>
                    <a:cxn ang="0">
                      <a:pos x="545" y="1106"/>
                    </a:cxn>
                    <a:cxn ang="0">
                      <a:pos x="554" y="1139"/>
                    </a:cxn>
                    <a:cxn ang="0">
                      <a:pos x="563" y="1170"/>
                    </a:cxn>
                  </a:cxnLst>
                  <a:rect l="0" t="0" r="r" b="b"/>
                  <a:pathLst>
                    <a:path w="569" h="1191">
                      <a:moveTo>
                        <a:pt x="0" y="31"/>
                      </a:move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3" y="27"/>
                      </a:lnTo>
                      <a:lnTo>
                        <a:pt x="4" y="27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2" y="14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29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3" y="9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lnTo>
                        <a:pt x="43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5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51" y="3"/>
                      </a:lnTo>
                      <a:lnTo>
                        <a:pt x="52" y="1"/>
                      </a:lnTo>
                      <a:lnTo>
                        <a:pt x="52" y="1"/>
                      </a:lnTo>
                      <a:lnTo>
                        <a:pt x="53" y="1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7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1" y="1"/>
                      </a:lnTo>
                      <a:lnTo>
                        <a:pt x="82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7" y="1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89" y="1"/>
                      </a:lnTo>
                      <a:lnTo>
                        <a:pt x="90" y="1"/>
                      </a:lnTo>
                      <a:lnTo>
                        <a:pt x="90" y="1"/>
                      </a:lnTo>
                      <a:lnTo>
                        <a:pt x="91" y="3"/>
                      </a:lnTo>
                      <a:lnTo>
                        <a:pt x="92" y="3"/>
                      </a:lnTo>
                      <a:lnTo>
                        <a:pt x="92" y="3"/>
                      </a:lnTo>
                      <a:lnTo>
                        <a:pt x="93" y="3"/>
                      </a:lnTo>
                      <a:lnTo>
                        <a:pt x="94" y="3"/>
                      </a:lnTo>
                      <a:lnTo>
                        <a:pt x="96" y="3"/>
                      </a:lnTo>
                      <a:lnTo>
                        <a:pt x="96" y="3"/>
                      </a:lnTo>
                      <a:lnTo>
                        <a:pt x="97" y="3"/>
                      </a:lnTo>
                      <a:lnTo>
                        <a:pt x="98" y="4"/>
                      </a:lnTo>
                      <a:lnTo>
                        <a:pt x="98" y="4"/>
                      </a:lnTo>
                      <a:lnTo>
                        <a:pt x="99" y="4"/>
                      </a:lnTo>
                      <a:lnTo>
                        <a:pt x="100" y="4"/>
                      </a:lnTo>
                      <a:lnTo>
                        <a:pt x="100" y="4"/>
                      </a:lnTo>
                      <a:lnTo>
                        <a:pt x="101" y="4"/>
                      </a:lnTo>
                      <a:lnTo>
                        <a:pt x="102" y="6"/>
                      </a:lnTo>
                      <a:lnTo>
                        <a:pt x="104" y="6"/>
                      </a:lnTo>
                      <a:lnTo>
                        <a:pt x="104" y="6"/>
                      </a:lnTo>
                      <a:lnTo>
                        <a:pt x="105" y="6"/>
                      </a:lnTo>
                      <a:lnTo>
                        <a:pt x="106" y="6"/>
                      </a:lnTo>
                      <a:lnTo>
                        <a:pt x="106" y="8"/>
                      </a:lnTo>
                      <a:lnTo>
                        <a:pt x="107" y="8"/>
                      </a:lnTo>
                      <a:lnTo>
                        <a:pt x="108" y="8"/>
                      </a:lnTo>
                      <a:lnTo>
                        <a:pt x="109" y="8"/>
                      </a:lnTo>
                      <a:lnTo>
                        <a:pt x="109" y="9"/>
                      </a:lnTo>
                      <a:lnTo>
                        <a:pt x="110" y="9"/>
                      </a:lnTo>
                      <a:lnTo>
                        <a:pt x="111" y="9"/>
                      </a:lnTo>
                      <a:lnTo>
                        <a:pt x="111" y="9"/>
                      </a:lnTo>
                      <a:lnTo>
                        <a:pt x="113" y="9"/>
                      </a:lnTo>
                      <a:lnTo>
                        <a:pt x="114" y="11"/>
                      </a:lnTo>
                      <a:lnTo>
                        <a:pt x="115" y="11"/>
                      </a:lnTo>
                      <a:lnTo>
                        <a:pt x="115" y="11"/>
                      </a:lnTo>
                      <a:lnTo>
                        <a:pt x="116" y="13"/>
                      </a:lnTo>
                      <a:lnTo>
                        <a:pt x="117" y="13"/>
                      </a:lnTo>
                      <a:lnTo>
                        <a:pt x="118" y="13"/>
                      </a:lnTo>
                      <a:lnTo>
                        <a:pt x="118" y="13"/>
                      </a:lnTo>
                      <a:lnTo>
                        <a:pt x="119" y="14"/>
                      </a:lnTo>
                      <a:lnTo>
                        <a:pt x="120" y="14"/>
                      </a:lnTo>
                      <a:lnTo>
                        <a:pt x="120" y="14"/>
                      </a:lnTo>
                      <a:lnTo>
                        <a:pt x="122" y="16"/>
                      </a:lnTo>
                      <a:lnTo>
                        <a:pt x="123" y="16"/>
                      </a:lnTo>
                      <a:lnTo>
                        <a:pt x="124" y="16"/>
                      </a:lnTo>
                      <a:lnTo>
                        <a:pt x="124" y="18"/>
                      </a:lnTo>
                      <a:lnTo>
                        <a:pt x="125" y="18"/>
                      </a:lnTo>
                      <a:lnTo>
                        <a:pt x="126" y="18"/>
                      </a:lnTo>
                      <a:lnTo>
                        <a:pt x="127" y="19"/>
                      </a:lnTo>
                      <a:lnTo>
                        <a:pt x="127" y="19"/>
                      </a:lnTo>
                      <a:lnTo>
                        <a:pt x="128" y="19"/>
                      </a:lnTo>
                      <a:lnTo>
                        <a:pt x="129" y="21"/>
                      </a:lnTo>
                      <a:lnTo>
                        <a:pt x="131" y="21"/>
                      </a:lnTo>
                      <a:lnTo>
                        <a:pt x="131" y="21"/>
                      </a:lnTo>
                      <a:lnTo>
                        <a:pt x="132" y="22"/>
                      </a:lnTo>
                      <a:lnTo>
                        <a:pt x="133" y="22"/>
                      </a:lnTo>
                      <a:lnTo>
                        <a:pt x="133" y="24"/>
                      </a:lnTo>
                      <a:lnTo>
                        <a:pt x="134" y="24"/>
                      </a:lnTo>
                      <a:lnTo>
                        <a:pt x="135" y="24"/>
                      </a:lnTo>
                      <a:lnTo>
                        <a:pt x="136" y="26"/>
                      </a:lnTo>
                      <a:lnTo>
                        <a:pt x="136" y="26"/>
                      </a:lnTo>
                      <a:lnTo>
                        <a:pt x="137" y="27"/>
                      </a:lnTo>
                      <a:lnTo>
                        <a:pt x="138" y="27"/>
                      </a:lnTo>
                      <a:lnTo>
                        <a:pt x="140" y="27"/>
                      </a:lnTo>
                      <a:lnTo>
                        <a:pt x="140" y="29"/>
                      </a:lnTo>
                      <a:lnTo>
                        <a:pt x="141" y="29"/>
                      </a:lnTo>
                      <a:lnTo>
                        <a:pt x="142" y="31"/>
                      </a:lnTo>
                      <a:lnTo>
                        <a:pt x="143" y="31"/>
                      </a:lnTo>
                      <a:lnTo>
                        <a:pt x="143" y="32"/>
                      </a:lnTo>
                      <a:lnTo>
                        <a:pt x="144" y="32"/>
                      </a:lnTo>
                      <a:lnTo>
                        <a:pt x="145" y="34"/>
                      </a:lnTo>
                      <a:lnTo>
                        <a:pt x="145" y="34"/>
                      </a:lnTo>
                      <a:lnTo>
                        <a:pt x="146" y="36"/>
                      </a:lnTo>
                      <a:lnTo>
                        <a:pt x="147" y="36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50" y="37"/>
                      </a:lnTo>
                      <a:lnTo>
                        <a:pt x="151" y="39"/>
                      </a:lnTo>
                      <a:lnTo>
                        <a:pt x="152" y="39"/>
                      </a:lnTo>
                      <a:lnTo>
                        <a:pt x="152" y="41"/>
                      </a:lnTo>
                      <a:lnTo>
                        <a:pt x="153" y="41"/>
                      </a:lnTo>
                      <a:lnTo>
                        <a:pt x="154" y="42"/>
                      </a:lnTo>
                      <a:lnTo>
                        <a:pt x="154" y="42"/>
                      </a:lnTo>
                      <a:lnTo>
                        <a:pt x="155" y="44"/>
                      </a:lnTo>
                      <a:lnTo>
                        <a:pt x="156" y="45"/>
                      </a:lnTo>
                      <a:lnTo>
                        <a:pt x="158" y="45"/>
                      </a:lnTo>
                      <a:lnTo>
                        <a:pt x="158" y="47"/>
                      </a:lnTo>
                      <a:lnTo>
                        <a:pt x="159" y="47"/>
                      </a:lnTo>
                      <a:lnTo>
                        <a:pt x="160" y="49"/>
                      </a:lnTo>
                      <a:lnTo>
                        <a:pt x="160" y="49"/>
                      </a:lnTo>
                      <a:lnTo>
                        <a:pt x="161" y="50"/>
                      </a:lnTo>
                      <a:lnTo>
                        <a:pt x="162" y="50"/>
                      </a:lnTo>
                      <a:lnTo>
                        <a:pt x="163" y="52"/>
                      </a:lnTo>
                      <a:lnTo>
                        <a:pt x="163" y="52"/>
                      </a:lnTo>
                      <a:lnTo>
                        <a:pt x="164" y="54"/>
                      </a:lnTo>
                      <a:lnTo>
                        <a:pt x="165" y="54"/>
                      </a:lnTo>
                      <a:lnTo>
                        <a:pt x="165" y="55"/>
                      </a:lnTo>
                      <a:lnTo>
                        <a:pt x="167" y="57"/>
                      </a:lnTo>
                      <a:lnTo>
                        <a:pt x="168" y="57"/>
                      </a:lnTo>
                      <a:lnTo>
                        <a:pt x="169" y="59"/>
                      </a:lnTo>
                      <a:lnTo>
                        <a:pt x="169" y="59"/>
                      </a:lnTo>
                      <a:lnTo>
                        <a:pt x="170" y="60"/>
                      </a:lnTo>
                      <a:lnTo>
                        <a:pt x="171" y="60"/>
                      </a:lnTo>
                      <a:lnTo>
                        <a:pt x="171" y="62"/>
                      </a:lnTo>
                      <a:lnTo>
                        <a:pt x="172" y="63"/>
                      </a:lnTo>
                      <a:lnTo>
                        <a:pt x="173" y="63"/>
                      </a:lnTo>
                      <a:lnTo>
                        <a:pt x="173" y="65"/>
                      </a:lnTo>
                      <a:lnTo>
                        <a:pt x="175" y="65"/>
                      </a:lnTo>
                      <a:lnTo>
                        <a:pt x="176" y="67"/>
                      </a:lnTo>
                      <a:lnTo>
                        <a:pt x="177" y="68"/>
                      </a:lnTo>
                      <a:lnTo>
                        <a:pt x="177" y="68"/>
                      </a:lnTo>
                      <a:lnTo>
                        <a:pt x="178" y="70"/>
                      </a:lnTo>
                      <a:lnTo>
                        <a:pt x="179" y="72"/>
                      </a:lnTo>
                      <a:lnTo>
                        <a:pt x="179" y="72"/>
                      </a:lnTo>
                      <a:lnTo>
                        <a:pt x="180" y="73"/>
                      </a:lnTo>
                      <a:lnTo>
                        <a:pt x="181" y="73"/>
                      </a:lnTo>
                      <a:lnTo>
                        <a:pt x="182" y="75"/>
                      </a:lnTo>
                      <a:lnTo>
                        <a:pt x="182" y="77"/>
                      </a:lnTo>
                      <a:lnTo>
                        <a:pt x="184" y="77"/>
                      </a:lnTo>
                      <a:lnTo>
                        <a:pt x="185" y="78"/>
                      </a:lnTo>
                      <a:lnTo>
                        <a:pt x="185" y="80"/>
                      </a:lnTo>
                      <a:lnTo>
                        <a:pt x="186" y="81"/>
                      </a:lnTo>
                      <a:lnTo>
                        <a:pt x="187" y="81"/>
                      </a:lnTo>
                      <a:lnTo>
                        <a:pt x="188" y="83"/>
                      </a:lnTo>
                      <a:lnTo>
                        <a:pt x="188" y="85"/>
                      </a:lnTo>
                      <a:lnTo>
                        <a:pt x="189" y="85"/>
                      </a:lnTo>
                      <a:lnTo>
                        <a:pt x="190" y="86"/>
                      </a:lnTo>
                      <a:lnTo>
                        <a:pt x="191" y="88"/>
                      </a:lnTo>
                      <a:lnTo>
                        <a:pt x="191" y="88"/>
                      </a:lnTo>
                      <a:lnTo>
                        <a:pt x="193" y="90"/>
                      </a:lnTo>
                      <a:lnTo>
                        <a:pt x="194" y="91"/>
                      </a:lnTo>
                      <a:lnTo>
                        <a:pt x="194" y="93"/>
                      </a:lnTo>
                      <a:lnTo>
                        <a:pt x="195" y="93"/>
                      </a:lnTo>
                      <a:lnTo>
                        <a:pt x="196" y="95"/>
                      </a:lnTo>
                      <a:lnTo>
                        <a:pt x="197" y="96"/>
                      </a:lnTo>
                      <a:lnTo>
                        <a:pt x="197" y="98"/>
                      </a:lnTo>
                      <a:lnTo>
                        <a:pt x="198" y="98"/>
                      </a:lnTo>
                      <a:lnTo>
                        <a:pt x="199" y="100"/>
                      </a:lnTo>
                      <a:lnTo>
                        <a:pt x="200" y="101"/>
                      </a:lnTo>
                      <a:lnTo>
                        <a:pt x="200" y="103"/>
                      </a:lnTo>
                      <a:lnTo>
                        <a:pt x="202" y="104"/>
                      </a:lnTo>
                      <a:lnTo>
                        <a:pt x="203" y="104"/>
                      </a:lnTo>
                      <a:lnTo>
                        <a:pt x="204" y="106"/>
                      </a:lnTo>
                      <a:lnTo>
                        <a:pt x="204" y="108"/>
                      </a:lnTo>
                      <a:lnTo>
                        <a:pt x="205" y="109"/>
                      </a:lnTo>
                      <a:lnTo>
                        <a:pt x="206" y="109"/>
                      </a:lnTo>
                      <a:lnTo>
                        <a:pt x="206" y="111"/>
                      </a:lnTo>
                      <a:lnTo>
                        <a:pt x="207" y="113"/>
                      </a:lnTo>
                      <a:lnTo>
                        <a:pt x="208" y="114"/>
                      </a:lnTo>
                      <a:lnTo>
                        <a:pt x="209" y="116"/>
                      </a:lnTo>
                      <a:lnTo>
                        <a:pt x="209" y="118"/>
                      </a:lnTo>
                      <a:lnTo>
                        <a:pt x="211" y="118"/>
                      </a:lnTo>
                      <a:lnTo>
                        <a:pt x="212" y="119"/>
                      </a:lnTo>
                      <a:lnTo>
                        <a:pt x="213" y="121"/>
                      </a:lnTo>
                      <a:lnTo>
                        <a:pt x="213" y="122"/>
                      </a:lnTo>
                      <a:lnTo>
                        <a:pt x="214" y="124"/>
                      </a:lnTo>
                      <a:lnTo>
                        <a:pt x="215" y="126"/>
                      </a:lnTo>
                      <a:lnTo>
                        <a:pt x="216" y="126"/>
                      </a:lnTo>
                      <a:lnTo>
                        <a:pt x="216" y="127"/>
                      </a:lnTo>
                      <a:lnTo>
                        <a:pt x="217" y="129"/>
                      </a:lnTo>
                      <a:lnTo>
                        <a:pt x="218" y="131"/>
                      </a:lnTo>
                      <a:lnTo>
                        <a:pt x="218" y="132"/>
                      </a:lnTo>
                      <a:lnTo>
                        <a:pt x="220" y="134"/>
                      </a:lnTo>
                      <a:lnTo>
                        <a:pt x="221" y="136"/>
                      </a:lnTo>
                      <a:lnTo>
                        <a:pt x="222" y="137"/>
                      </a:lnTo>
                      <a:lnTo>
                        <a:pt x="222" y="137"/>
                      </a:lnTo>
                      <a:lnTo>
                        <a:pt x="223" y="139"/>
                      </a:lnTo>
                      <a:lnTo>
                        <a:pt x="224" y="141"/>
                      </a:lnTo>
                      <a:lnTo>
                        <a:pt x="225" y="142"/>
                      </a:lnTo>
                      <a:lnTo>
                        <a:pt x="225" y="144"/>
                      </a:lnTo>
                      <a:lnTo>
                        <a:pt x="226" y="145"/>
                      </a:lnTo>
                      <a:lnTo>
                        <a:pt x="227" y="147"/>
                      </a:lnTo>
                      <a:lnTo>
                        <a:pt x="227" y="149"/>
                      </a:lnTo>
                      <a:lnTo>
                        <a:pt x="229" y="150"/>
                      </a:lnTo>
                      <a:lnTo>
                        <a:pt x="230" y="152"/>
                      </a:lnTo>
                      <a:lnTo>
                        <a:pt x="231" y="154"/>
                      </a:lnTo>
                      <a:lnTo>
                        <a:pt x="231" y="155"/>
                      </a:lnTo>
                      <a:lnTo>
                        <a:pt x="232" y="155"/>
                      </a:lnTo>
                      <a:lnTo>
                        <a:pt x="233" y="157"/>
                      </a:lnTo>
                      <a:lnTo>
                        <a:pt x="233" y="159"/>
                      </a:lnTo>
                      <a:lnTo>
                        <a:pt x="234" y="160"/>
                      </a:lnTo>
                      <a:lnTo>
                        <a:pt x="235" y="162"/>
                      </a:lnTo>
                      <a:lnTo>
                        <a:pt x="236" y="163"/>
                      </a:lnTo>
                      <a:lnTo>
                        <a:pt x="236" y="165"/>
                      </a:lnTo>
                      <a:lnTo>
                        <a:pt x="238" y="167"/>
                      </a:lnTo>
                      <a:lnTo>
                        <a:pt x="239" y="168"/>
                      </a:lnTo>
                      <a:lnTo>
                        <a:pt x="239" y="170"/>
                      </a:lnTo>
                      <a:lnTo>
                        <a:pt x="240" y="172"/>
                      </a:lnTo>
                      <a:lnTo>
                        <a:pt x="241" y="173"/>
                      </a:lnTo>
                      <a:lnTo>
                        <a:pt x="242" y="175"/>
                      </a:lnTo>
                      <a:lnTo>
                        <a:pt x="242" y="177"/>
                      </a:lnTo>
                      <a:lnTo>
                        <a:pt x="243" y="178"/>
                      </a:lnTo>
                      <a:lnTo>
                        <a:pt x="244" y="180"/>
                      </a:lnTo>
                      <a:lnTo>
                        <a:pt x="244" y="182"/>
                      </a:lnTo>
                      <a:lnTo>
                        <a:pt x="246" y="183"/>
                      </a:lnTo>
                      <a:lnTo>
                        <a:pt x="247" y="185"/>
                      </a:lnTo>
                      <a:lnTo>
                        <a:pt x="247" y="186"/>
                      </a:lnTo>
                      <a:lnTo>
                        <a:pt x="248" y="188"/>
                      </a:lnTo>
                      <a:lnTo>
                        <a:pt x="249" y="190"/>
                      </a:lnTo>
                      <a:lnTo>
                        <a:pt x="250" y="191"/>
                      </a:lnTo>
                      <a:lnTo>
                        <a:pt x="250" y="193"/>
                      </a:lnTo>
                      <a:lnTo>
                        <a:pt x="251" y="195"/>
                      </a:lnTo>
                      <a:lnTo>
                        <a:pt x="252" y="196"/>
                      </a:lnTo>
                      <a:lnTo>
                        <a:pt x="252" y="198"/>
                      </a:lnTo>
                      <a:lnTo>
                        <a:pt x="253" y="201"/>
                      </a:lnTo>
                      <a:lnTo>
                        <a:pt x="255" y="203"/>
                      </a:lnTo>
                      <a:lnTo>
                        <a:pt x="256" y="204"/>
                      </a:lnTo>
                      <a:lnTo>
                        <a:pt x="256" y="206"/>
                      </a:lnTo>
                      <a:lnTo>
                        <a:pt x="257" y="208"/>
                      </a:lnTo>
                      <a:lnTo>
                        <a:pt x="258" y="209"/>
                      </a:lnTo>
                      <a:lnTo>
                        <a:pt x="258" y="211"/>
                      </a:lnTo>
                      <a:lnTo>
                        <a:pt x="259" y="213"/>
                      </a:lnTo>
                      <a:lnTo>
                        <a:pt x="260" y="214"/>
                      </a:lnTo>
                      <a:lnTo>
                        <a:pt x="261" y="216"/>
                      </a:lnTo>
                      <a:lnTo>
                        <a:pt x="261" y="218"/>
                      </a:lnTo>
                      <a:lnTo>
                        <a:pt x="262" y="219"/>
                      </a:lnTo>
                      <a:lnTo>
                        <a:pt x="264" y="221"/>
                      </a:lnTo>
                      <a:lnTo>
                        <a:pt x="265" y="223"/>
                      </a:lnTo>
                      <a:lnTo>
                        <a:pt x="265" y="226"/>
                      </a:lnTo>
                      <a:lnTo>
                        <a:pt x="266" y="227"/>
                      </a:lnTo>
                      <a:lnTo>
                        <a:pt x="267" y="229"/>
                      </a:lnTo>
                      <a:lnTo>
                        <a:pt x="267" y="231"/>
                      </a:lnTo>
                      <a:lnTo>
                        <a:pt x="268" y="232"/>
                      </a:lnTo>
                      <a:lnTo>
                        <a:pt x="269" y="234"/>
                      </a:lnTo>
                      <a:lnTo>
                        <a:pt x="270" y="236"/>
                      </a:lnTo>
                      <a:lnTo>
                        <a:pt x="270" y="237"/>
                      </a:lnTo>
                      <a:lnTo>
                        <a:pt x="271" y="239"/>
                      </a:lnTo>
                      <a:lnTo>
                        <a:pt x="273" y="242"/>
                      </a:lnTo>
                      <a:lnTo>
                        <a:pt x="274" y="244"/>
                      </a:lnTo>
                      <a:lnTo>
                        <a:pt x="274" y="245"/>
                      </a:lnTo>
                      <a:lnTo>
                        <a:pt x="275" y="247"/>
                      </a:lnTo>
                      <a:lnTo>
                        <a:pt x="276" y="249"/>
                      </a:lnTo>
                      <a:lnTo>
                        <a:pt x="277" y="250"/>
                      </a:lnTo>
                      <a:lnTo>
                        <a:pt x="277" y="254"/>
                      </a:lnTo>
                      <a:lnTo>
                        <a:pt x="278" y="255"/>
                      </a:lnTo>
                      <a:lnTo>
                        <a:pt x="279" y="257"/>
                      </a:lnTo>
                      <a:lnTo>
                        <a:pt x="279" y="259"/>
                      </a:lnTo>
                      <a:lnTo>
                        <a:pt x="280" y="260"/>
                      </a:lnTo>
                      <a:lnTo>
                        <a:pt x="282" y="262"/>
                      </a:lnTo>
                      <a:lnTo>
                        <a:pt x="283" y="265"/>
                      </a:lnTo>
                      <a:lnTo>
                        <a:pt x="283" y="267"/>
                      </a:lnTo>
                      <a:lnTo>
                        <a:pt x="284" y="268"/>
                      </a:lnTo>
                      <a:lnTo>
                        <a:pt x="285" y="270"/>
                      </a:lnTo>
                      <a:lnTo>
                        <a:pt x="286" y="272"/>
                      </a:lnTo>
                      <a:lnTo>
                        <a:pt x="286" y="275"/>
                      </a:lnTo>
                      <a:lnTo>
                        <a:pt x="287" y="277"/>
                      </a:lnTo>
                      <a:lnTo>
                        <a:pt x="288" y="278"/>
                      </a:lnTo>
                      <a:lnTo>
                        <a:pt x="289" y="280"/>
                      </a:lnTo>
                      <a:lnTo>
                        <a:pt x="289" y="282"/>
                      </a:lnTo>
                      <a:lnTo>
                        <a:pt x="291" y="285"/>
                      </a:lnTo>
                      <a:lnTo>
                        <a:pt x="292" y="286"/>
                      </a:lnTo>
                      <a:lnTo>
                        <a:pt x="292" y="288"/>
                      </a:lnTo>
                      <a:lnTo>
                        <a:pt x="293" y="290"/>
                      </a:lnTo>
                      <a:lnTo>
                        <a:pt x="294" y="293"/>
                      </a:lnTo>
                      <a:lnTo>
                        <a:pt x="295" y="295"/>
                      </a:lnTo>
                      <a:lnTo>
                        <a:pt x="295" y="296"/>
                      </a:lnTo>
                      <a:lnTo>
                        <a:pt x="296" y="298"/>
                      </a:lnTo>
                      <a:lnTo>
                        <a:pt x="297" y="301"/>
                      </a:lnTo>
                      <a:lnTo>
                        <a:pt x="298" y="303"/>
                      </a:lnTo>
                      <a:lnTo>
                        <a:pt x="298" y="304"/>
                      </a:lnTo>
                      <a:lnTo>
                        <a:pt x="300" y="306"/>
                      </a:lnTo>
                      <a:lnTo>
                        <a:pt x="301" y="309"/>
                      </a:lnTo>
                      <a:lnTo>
                        <a:pt x="301" y="311"/>
                      </a:lnTo>
                      <a:lnTo>
                        <a:pt x="302" y="313"/>
                      </a:lnTo>
                      <a:lnTo>
                        <a:pt x="303" y="316"/>
                      </a:lnTo>
                      <a:lnTo>
                        <a:pt x="304" y="318"/>
                      </a:lnTo>
                      <a:lnTo>
                        <a:pt x="304" y="319"/>
                      </a:lnTo>
                      <a:lnTo>
                        <a:pt x="305" y="321"/>
                      </a:lnTo>
                      <a:lnTo>
                        <a:pt x="306" y="324"/>
                      </a:lnTo>
                      <a:lnTo>
                        <a:pt x="306" y="326"/>
                      </a:lnTo>
                      <a:lnTo>
                        <a:pt x="307" y="327"/>
                      </a:lnTo>
                      <a:lnTo>
                        <a:pt x="309" y="331"/>
                      </a:lnTo>
                      <a:lnTo>
                        <a:pt x="310" y="332"/>
                      </a:lnTo>
                      <a:lnTo>
                        <a:pt x="310" y="334"/>
                      </a:lnTo>
                      <a:lnTo>
                        <a:pt x="311" y="337"/>
                      </a:lnTo>
                      <a:lnTo>
                        <a:pt x="312" y="339"/>
                      </a:lnTo>
                      <a:lnTo>
                        <a:pt x="312" y="341"/>
                      </a:lnTo>
                      <a:lnTo>
                        <a:pt x="313" y="342"/>
                      </a:lnTo>
                      <a:lnTo>
                        <a:pt x="314" y="345"/>
                      </a:lnTo>
                      <a:lnTo>
                        <a:pt x="315" y="347"/>
                      </a:lnTo>
                      <a:lnTo>
                        <a:pt x="315" y="349"/>
                      </a:lnTo>
                      <a:lnTo>
                        <a:pt x="317" y="352"/>
                      </a:lnTo>
                      <a:lnTo>
                        <a:pt x="318" y="354"/>
                      </a:lnTo>
                      <a:lnTo>
                        <a:pt x="318" y="355"/>
                      </a:lnTo>
                      <a:lnTo>
                        <a:pt x="319" y="359"/>
                      </a:lnTo>
                      <a:lnTo>
                        <a:pt x="320" y="360"/>
                      </a:lnTo>
                      <a:lnTo>
                        <a:pt x="320" y="364"/>
                      </a:lnTo>
                      <a:lnTo>
                        <a:pt x="321" y="365"/>
                      </a:lnTo>
                      <a:lnTo>
                        <a:pt x="322" y="367"/>
                      </a:lnTo>
                      <a:lnTo>
                        <a:pt x="323" y="370"/>
                      </a:lnTo>
                      <a:lnTo>
                        <a:pt x="323" y="372"/>
                      </a:lnTo>
                      <a:lnTo>
                        <a:pt x="324" y="373"/>
                      </a:lnTo>
                      <a:lnTo>
                        <a:pt x="326" y="377"/>
                      </a:lnTo>
                      <a:lnTo>
                        <a:pt x="326" y="378"/>
                      </a:lnTo>
                      <a:lnTo>
                        <a:pt x="327" y="382"/>
                      </a:lnTo>
                      <a:lnTo>
                        <a:pt x="328" y="383"/>
                      </a:lnTo>
                      <a:lnTo>
                        <a:pt x="329" y="385"/>
                      </a:lnTo>
                      <a:lnTo>
                        <a:pt x="329" y="388"/>
                      </a:lnTo>
                      <a:lnTo>
                        <a:pt x="330" y="390"/>
                      </a:lnTo>
                      <a:lnTo>
                        <a:pt x="331" y="391"/>
                      </a:lnTo>
                      <a:lnTo>
                        <a:pt x="331" y="395"/>
                      </a:lnTo>
                      <a:lnTo>
                        <a:pt x="332" y="396"/>
                      </a:lnTo>
                      <a:lnTo>
                        <a:pt x="333" y="400"/>
                      </a:lnTo>
                      <a:lnTo>
                        <a:pt x="335" y="401"/>
                      </a:lnTo>
                      <a:lnTo>
                        <a:pt x="335" y="403"/>
                      </a:lnTo>
                      <a:lnTo>
                        <a:pt x="336" y="406"/>
                      </a:lnTo>
                      <a:lnTo>
                        <a:pt x="337" y="408"/>
                      </a:lnTo>
                      <a:lnTo>
                        <a:pt x="338" y="411"/>
                      </a:lnTo>
                      <a:lnTo>
                        <a:pt x="338" y="413"/>
                      </a:lnTo>
                      <a:lnTo>
                        <a:pt x="339" y="416"/>
                      </a:lnTo>
                      <a:lnTo>
                        <a:pt x="340" y="418"/>
                      </a:lnTo>
                      <a:lnTo>
                        <a:pt x="340" y="419"/>
                      </a:lnTo>
                      <a:lnTo>
                        <a:pt x="341" y="423"/>
                      </a:lnTo>
                      <a:lnTo>
                        <a:pt x="342" y="424"/>
                      </a:lnTo>
                      <a:lnTo>
                        <a:pt x="344" y="427"/>
                      </a:lnTo>
                      <a:lnTo>
                        <a:pt x="344" y="429"/>
                      </a:lnTo>
                      <a:lnTo>
                        <a:pt x="345" y="432"/>
                      </a:lnTo>
                      <a:lnTo>
                        <a:pt x="346" y="434"/>
                      </a:lnTo>
                      <a:lnTo>
                        <a:pt x="347" y="437"/>
                      </a:lnTo>
                      <a:lnTo>
                        <a:pt x="347" y="439"/>
                      </a:lnTo>
                      <a:lnTo>
                        <a:pt x="348" y="441"/>
                      </a:lnTo>
                      <a:lnTo>
                        <a:pt x="349" y="444"/>
                      </a:lnTo>
                      <a:lnTo>
                        <a:pt x="349" y="445"/>
                      </a:lnTo>
                      <a:lnTo>
                        <a:pt x="350" y="449"/>
                      </a:lnTo>
                      <a:lnTo>
                        <a:pt x="351" y="450"/>
                      </a:lnTo>
                      <a:lnTo>
                        <a:pt x="353" y="454"/>
                      </a:lnTo>
                      <a:lnTo>
                        <a:pt x="353" y="455"/>
                      </a:lnTo>
                      <a:lnTo>
                        <a:pt x="354" y="459"/>
                      </a:lnTo>
                      <a:lnTo>
                        <a:pt x="355" y="460"/>
                      </a:lnTo>
                      <a:lnTo>
                        <a:pt x="355" y="464"/>
                      </a:lnTo>
                      <a:lnTo>
                        <a:pt x="356" y="465"/>
                      </a:lnTo>
                      <a:lnTo>
                        <a:pt x="357" y="468"/>
                      </a:lnTo>
                      <a:lnTo>
                        <a:pt x="358" y="470"/>
                      </a:lnTo>
                      <a:lnTo>
                        <a:pt x="358" y="473"/>
                      </a:lnTo>
                      <a:lnTo>
                        <a:pt x="359" y="475"/>
                      </a:lnTo>
                      <a:lnTo>
                        <a:pt x="360" y="478"/>
                      </a:lnTo>
                      <a:lnTo>
                        <a:pt x="360" y="480"/>
                      </a:lnTo>
                      <a:lnTo>
                        <a:pt x="362" y="483"/>
                      </a:lnTo>
                      <a:lnTo>
                        <a:pt x="363" y="485"/>
                      </a:lnTo>
                      <a:lnTo>
                        <a:pt x="364" y="488"/>
                      </a:lnTo>
                      <a:lnTo>
                        <a:pt x="364" y="490"/>
                      </a:lnTo>
                      <a:lnTo>
                        <a:pt x="365" y="493"/>
                      </a:lnTo>
                      <a:lnTo>
                        <a:pt x="366" y="495"/>
                      </a:lnTo>
                      <a:lnTo>
                        <a:pt x="366" y="498"/>
                      </a:lnTo>
                      <a:lnTo>
                        <a:pt x="367" y="500"/>
                      </a:lnTo>
                      <a:lnTo>
                        <a:pt x="368" y="503"/>
                      </a:lnTo>
                      <a:lnTo>
                        <a:pt x="368" y="505"/>
                      </a:lnTo>
                      <a:lnTo>
                        <a:pt x="369" y="508"/>
                      </a:lnTo>
                      <a:lnTo>
                        <a:pt x="371" y="509"/>
                      </a:lnTo>
                      <a:lnTo>
                        <a:pt x="372" y="513"/>
                      </a:lnTo>
                      <a:lnTo>
                        <a:pt x="372" y="514"/>
                      </a:lnTo>
                      <a:lnTo>
                        <a:pt x="373" y="518"/>
                      </a:lnTo>
                      <a:lnTo>
                        <a:pt x="374" y="519"/>
                      </a:lnTo>
                      <a:lnTo>
                        <a:pt x="374" y="523"/>
                      </a:lnTo>
                      <a:lnTo>
                        <a:pt x="375" y="524"/>
                      </a:lnTo>
                      <a:lnTo>
                        <a:pt x="376" y="527"/>
                      </a:lnTo>
                      <a:lnTo>
                        <a:pt x="377" y="529"/>
                      </a:lnTo>
                      <a:lnTo>
                        <a:pt x="377" y="532"/>
                      </a:lnTo>
                      <a:lnTo>
                        <a:pt x="378" y="534"/>
                      </a:lnTo>
                      <a:lnTo>
                        <a:pt x="380" y="537"/>
                      </a:lnTo>
                      <a:lnTo>
                        <a:pt x="380" y="541"/>
                      </a:lnTo>
                      <a:lnTo>
                        <a:pt x="381" y="542"/>
                      </a:lnTo>
                      <a:lnTo>
                        <a:pt x="382" y="545"/>
                      </a:lnTo>
                      <a:lnTo>
                        <a:pt x="383" y="547"/>
                      </a:lnTo>
                      <a:lnTo>
                        <a:pt x="383" y="550"/>
                      </a:lnTo>
                      <a:lnTo>
                        <a:pt x="384" y="552"/>
                      </a:lnTo>
                      <a:lnTo>
                        <a:pt x="385" y="555"/>
                      </a:lnTo>
                      <a:lnTo>
                        <a:pt x="386" y="557"/>
                      </a:lnTo>
                      <a:lnTo>
                        <a:pt x="386" y="560"/>
                      </a:lnTo>
                      <a:lnTo>
                        <a:pt x="388" y="564"/>
                      </a:lnTo>
                      <a:lnTo>
                        <a:pt x="389" y="565"/>
                      </a:lnTo>
                      <a:lnTo>
                        <a:pt x="389" y="568"/>
                      </a:lnTo>
                      <a:lnTo>
                        <a:pt x="390" y="570"/>
                      </a:lnTo>
                      <a:lnTo>
                        <a:pt x="391" y="573"/>
                      </a:lnTo>
                      <a:lnTo>
                        <a:pt x="392" y="575"/>
                      </a:lnTo>
                      <a:lnTo>
                        <a:pt x="392" y="578"/>
                      </a:lnTo>
                      <a:lnTo>
                        <a:pt x="393" y="582"/>
                      </a:lnTo>
                      <a:lnTo>
                        <a:pt x="394" y="583"/>
                      </a:lnTo>
                      <a:lnTo>
                        <a:pt x="395" y="586"/>
                      </a:lnTo>
                      <a:lnTo>
                        <a:pt x="395" y="588"/>
                      </a:lnTo>
                      <a:lnTo>
                        <a:pt x="397" y="591"/>
                      </a:lnTo>
                      <a:lnTo>
                        <a:pt x="398" y="595"/>
                      </a:lnTo>
                      <a:lnTo>
                        <a:pt x="399" y="596"/>
                      </a:lnTo>
                      <a:lnTo>
                        <a:pt x="399" y="600"/>
                      </a:lnTo>
                      <a:lnTo>
                        <a:pt x="400" y="601"/>
                      </a:lnTo>
                      <a:lnTo>
                        <a:pt x="401" y="605"/>
                      </a:lnTo>
                      <a:lnTo>
                        <a:pt x="401" y="608"/>
                      </a:lnTo>
                      <a:lnTo>
                        <a:pt x="402" y="609"/>
                      </a:lnTo>
                      <a:lnTo>
                        <a:pt x="403" y="613"/>
                      </a:lnTo>
                      <a:lnTo>
                        <a:pt x="404" y="614"/>
                      </a:lnTo>
                      <a:lnTo>
                        <a:pt x="404" y="618"/>
                      </a:lnTo>
                      <a:lnTo>
                        <a:pt x="406" y="621"/>
                      </a:lnTo>
                      <a:lnTo>
                        <a:pt x="407" y="623"/>
                      </a:lnTo>
                      <a:lnTo>
                        <a:pt x="408" y="626"/>
                      </a:lnTo>
                      <a:lnTo>
                        <a:pt x="408" y="627"/>
                      </a:lnTo>
                      <a:lnTo>
                        <a:pt x="409" y="631"/>
                      </a:lnTo>
                      <a:lnTo>
                        <a:pt x="410" y="634"/>
                      </a:lnTo>
                      <a:lnTo>
                        <a:pt x="411" y="636"/>
                      </a:lnTo>
                      <a:lnTo>
                        <a:pt x="411" y="639"/>
                      </a:lnTo>
                      <a:lnTo>
                        <a:pt x="412" y="642"/>
                      </a:lnTo>
                      <a:lnTo>
                        <a:pt x="413" y="644"/>
                      </a:lnTo>
                      <a:lnTo>
                        <a:pt x="413" y="647"/>
                      </a:lnTo>
                      <a:lnTo>
                        <a:pt x="415" y="649"/>
                      </a:lnTo>
                      <a:lnTo>
                        <a:pt x="416" y="652"/>
                      </a:lnTo>
                      <a:lnTo>
                        <a:pt x="417" y="655"/>
                      </a:lnTo>
                      <a:lnTo>
                        <a:pt x="417" y="657"/>
                      </a:lnTo>
                      <a:lnTo>
                        <a:pt x="418" y="660"/>
                      </a:lnTo>
                      <a:lnTo>
                        <a:pt x="419" y="664"/>
                      </a:lnTo>
                      <a:lnTo>
                        <a:pt x="420" y="665"/>
                      </a:lnTo>
                      <a:lnTo>
                        <a:pt x="420" y="668"/>
                      </a:lnTo>
                      <a:lnTo>
                        <a:pt x="421" y="672"/>
                      </a:lnTo>
                      <a:lnTo>
                        <a:pt x="422" y="673"/>
                      </a:lnTo>
                      <a:lnTo>
                        <a:pt x="422" y="677"/>
                      </a:lnTo>
                      <a:lnTo>
                        <a:pt x="424" y="680"/>
                      </a:lnTo>
                      <a:lnTo>
                        <a:pt x="425" y="682"/>
                      </a:lnTo>
                      <a:lnTo>
                        <a:pt x="426" y="685"/>
                      </a:lnTo>
                      <a:lnTo>
                        <a:pt x="426" y="688"/>
                      </a:lnTo>
                      <a:lnTo>
                        <a:pt x="427" y="690"/>
                      </a:lnTo>
                      <a:lnTo>
                        <a:pt x="428" y="693"/>
                      </a:lnTo>
                      <a:lnTo>
                        <a:pt x="428" y="696"/>
                      </a:lnTo>
                      <a:lnTo>
                        <a:pt x="429" y="698"/>
                      </a:lnTo>
                      <a:lnTo>
                        <a:pt x="430" y="701"/>
                      </a:lnTo>
                      <a:lnTo>
                        <a:pt x="431" y="705"/>
                      </a:lnTo>
                      <a:lnTo>
                        <a:pt x="431" y="706"/>
                      </a:lnTo>
                      <a:lnTo>
                        <a:pt x="433" y="709"/>
                      </a:lnTo>
                      <a:lnTo>
                        <a:pt x="434" y="713"/>
                      </a:lnTo>
                      <a:lnTo>
                        <a:pt x="434" y="714"/>
                      </a:lnTo>
                      <a:lnTo>
                        <a:pt x="435" y="718"/>
                      </a:lnTo>
                      <a:lnTo>
                        <a:pt x="436" y="721"/>
                      </a:lnTo>
                      <a:lnTo>
                        <a:pt x="437" y="724"/>
                      </a:lnTo>
                      <a:lnTo>
                        <a:pt x="437" y="726"/>
                      </a:lnTo>
                      <a:lnTo>
                        <a:pt x="438" y="729"/>
                      </a:lnTo>
                      <a:lnTo>
                        <a:pt x="439" y="732"/>
                      </a:lnTo>
                      <a:lnTo>
                        <a:pt x="439" y="734"/>
                      </a:lnTo>
                      <a:lnTo>
                        <a:pt x="440" y="737"/>
                      </a:lnTo>
                      <a:lnTo>
                        <a:pt x="442" y="741"/>
                      </a:lnTo>
                      <a:lnTo>
                        <a:pt x="442" y="742"/>
                      </a:lnTo>
                      <a:lnTo>
                        <a:pt x="443" y="746"/>
                      </a:lnTo>
                      <a:lnTo>
                        <a:pt x="444" y="749"/>
                      </a:lnTo>
                      <a:lnTo>
                        <a:pt x="445" y="752"/>
                      </a:lnTo>
                      <a:lnTo>
                        <a:pt x="445" y="754"/>
                      </a:lnTo>
                      <a:lnTo>
                        <a:pt x="446" y="757"/>
                      </a:lnTo>
                      <a:lnTo>
                        <a:pt x="447" y="760"/>
                      </a:lnTo>
                      <a:lnTo>
                        <a:pt x="447" y="762"/>
                      </a:lnTo>
                      <a:lnTo>
                        <a:pt x="448" y="765"/>
                      </a:lnTo>
                      <a:lnTo>
                        <a:pt x="449" y="768"/>
                      </a:lnTo>
                      <a:lnTo>
                        <a:pt x="451" y="772"/>
                      </a:lnTo>
                      <a:lnTo>
                        <a:pt x="451" y="773"/>
                      </a:lnTo>
                      <a:lnTo>
                        <a:pt x="452" y="777"/>
                      </a:lnTo>
                      <a:lnTo>
                        <a:pt x="453" y="780"/>
                      </a:lnTo>
                      <a:lnTo>
                        <a:pt x="453" y="782"/>
                      </a:lnTo>
                      <a:lnTo>
                        <a:pt x="454" y="785"/>
                      </a:lnTo>
                      <a:lnTo>
                        <a:pt x="455" y="788"/>
                      </a:lnTo>
                      <a:lnTo>
                        <a:pt x="456" y="791"/>
                      </a:lnTo>
                      <a:lnTo>
                        <a:pt x="456" y="793"/>
                      </a:lnTo>
                      <a:lnTo>
                        <a:pt x="457" y="796"/>
                      </a:lnTo>
                      <a:lnTo>
                        <a:pt x="459" y="800"/>
                      </a:lnTo>
                      <a:lnTo>
                        <a:pt x="460" y="803"/>
                      </a:lnTo>
                      <a:lnTo>
                        <a:pt x="460" y="805"/>
                      </a:lnTo>
                      <a:lnTo>
                        <a:pt x="461" y="808"/>
                      </a:lnTo>
                      <a:lnTo>
                        <a:pt x="462" y="811"/>
                      </a:lnTo>
                      <a:lnTo>
                        <a:pt x="462" y="814"/>
                      </a:lnTo>
                      <a:lnTo>
                        <a:pt x="463" y="816"/>
                      </a:lnTo>
                      <a:lnTo>
                        <a:pt x="464" y="819"/>
                      </a:lnTo>
                      <a:lnTo>
                        <a:pt x="465" y="823"/>
                      </a:lnTo>
                      <a:lnTo>
                        <a:pt x="465" y="824"/>
                      </a:lnTo>
                      <a:lnTo>
                        <a:pt x="466" y="828"/>
                      </a:lnTo>
                      <a:lnTo>
                        <a:pt x="468" y="831"/>
                      </a:lnTo>
                      <a:lnTo>
                        <a:pt x="469" y="834"/>
                      </a:lnTo>
                      <a:lnTo>
                        <a:pt x="469" y="836"/>
                      </a:lnTo>
                      <a:lnTo>
                        <a:pt x="470" y="839"/>
                      </a:lnTo>
                      <a:lnTo>
                        <a:pt x="471" y="842"/>
                      </a:lnTo>
                      <a:lnTo>
                        <a:pt x="472" y="846"/>
                      </a:lnTo>
                      <a:lnTo>
                        <a:pt x="472" y="847"/>
                      </a:lnTo>
                      <a:lnTo>
                        <a:pt x="473" y="850"/>
                      </a:lnTo>
                      <a:lnTo>
                        <a:pt x="474" y="854"/>
                      </a:lnTo>
                      <a:lnTo>
                        <a:pt x="474" y="857"/>
                      </a:lnTo>
                      <a:lnTo>
                        <a:pt x="475" y="859"/>
                      </a:lnTo>
                      <a:lnTo>
                        <a:pt x="477" y="862"/>
                      </a:lnTo>
                      <a:lnTo>
                        <a:pt x="478" y="865"/>
                      </a:lnTo>
                      <a:lnTo>
                        <a:pt x="478" y="868"/>
                      </a:lnTo>
                      <a:lnTo>
                        <a:pt x="479" y="870"/>
                      </a:lnTo>
                      <a:lnTo>
                        <a:pt x="480" y="873"/>
                      </a:lnTo>
                      <a:lnTo>
                        <a:pt x="481" y="877"/>
                      </a:lnTo>
                      <a:lnTo>
                        <a:pt x="481" y="880"/>
                      </a:lnTo>
                      <a:lnTo>
                        <a:pt x="482" y="882"/>
                      </a:lnTo>
                      <a:lnTo>
                        <a:pt x="483" y="885"/>
                      </a:lnTo>
                      <a:lnTo>
                        <a:pt x="484" y="888"/>
                      </a:lnTo>
                      <a:lnTo>
                        <a:pt x="484" y="891"/>
                      </a:lnTo>
                      <a:lnTo>
                        <a:pt x="486" y="895"/>
                      </a:lnTo>
                      <a:lnTo>
                        <a:pt x="487" y="896"/>
                      </a:lnTo>
                      <a:lnTo>
                        <a:pt x="487" y="900"/>
                      </a:lnTo>
                      <a:lnTo>
                        <a:pt x="488" y="903"/>
                      </a:lnTo>
                      <a:lnTo>
                        <a:pt x="489" y="906"/>
                      </a:lnTo>
                      <a:lnTo>
                        <a:pt x="490" y="908"/>
                      </a:lnTo>
                      <a:lnTo>
                        <a:pt x="490" y="911"/>
                      </a:lnTo>
                      <a:lnTo>
                        <a:pt x="491" y="914"/>
                      </a:lnTo>
                      <a:lnTo>
                        <a:pt x="492" y="918"/>
                      </a:lnTo>
                      <a:lnTo>
                        <a:pt x="493" y="919"/>
                      </a:lnTo>
                      <a:lnTo>
                        <a:pt x="493" y="923"/>
                      </a:lnTo>
                      <a:lnTo>
                        <a:pt x="495" y="926"/>
                      </a:lnTo>
                      <a:lnTo>
                        <a:pt x="496" y="929"/>
                      </a:lnTo>
                      <a:lnTo>
                        <a:pt x="496" y="931"/>
                      </a:lnTo>
                      <a:lnTo>
                        <a:pt x="497" y="934"/>
                      </a:lnTo>
                      <a:lnTo>
                        <a:pt x="498" y="937"/>
                      </a:lnTo>
                      <a:lnTo>
                        <a:pt x="499" y="941"/>
                      </a:lnTo>
                      <a:lnTo>
                        <a:pt x="499" y="944"/>
                      </a:lnTo>
                      <a:lnTo>
                        <a:pt x="500" y="946"/>
                      </a:lnTo>
                      <a:lnTo>
                        <a:pt x="501" y="949"/>
                      </a:lnTo>
                      <a:lnTo>
                        <a:pt x="501" y="952"/>
                      </a:lnTo>
                      <a:lnTo>
                        <a:pt x="502" y="955"/>
                      </a:lnTo>
                      <a:lnTo>
                        <a:pt x="504" y="957"/>
                      </a:lnTo>
                      <a:lnTo>
                        <a:pt x="505" y="960"/>
                      </a:lnTo>
                      <a:lnTo>
                        <a:pt x="505" y="964"/>
                      </a:lnTo>
                      <a:lnTo>
                        <a:pt x="506" y="967"/>
                      </a:lnTo>
                      <a:lnTo>
                        <a:pt x="507" y="969"/>
                      </a:lnTo>
                      <a:lnTo>
                        <a:pt x="507" y="972"/>
                      </a:lnTo>
                      <a:lnTo>
                        <a:pt x="508" y="975"/>
                      </a:lnTo>
                      <a:lnTo>
                        <a:pt x="509" y="978"/>
                      </a:lnTo>
                      <a:lnTo>
                        <a:pt x="510" y="982"/>
                      </a:lnTo>
                      <a:lnTo>
                        <a:pt x="510" y="983"/>
                      </a:lnTo>
                      <a:lnTo>
                        <a:pt x="511" y="987"/>
                      </a:lnTo>
                      <a:lnTo>
                        <a:pt x="513" y="990"/>
                      </a:lnTo>
                      <a:lnTo>
                        <a:pt x="513" y="993"/>
                      </a:lnTo>
                      <a:lnTo>
                        <a:pt x="514" y="995"/>
                      </a:lnTo>
                      <a:lnTo>
                        <a:pt x="515" y="998"/>
                      </a:lnTo>
                      <a:lnTo>
                        <a:pt x="515" y="1001"/>
                      </a:lnTo>
                      <a:lnTo>
                        <a:pt x="516" y="1005"/>
                      </a:lnTo>
                      <a:lnTo>
                        <a:pt x="517" y="1006"/>
                      </a:lnTo>
                      <a:lnTo>
                        <a:pt x="518" y="1010"/>
                      </a:lnTo>
                      <a:lnTo>
                        <a:pt x="518" y="1013"/>
                      </a:lnTo>
                      <a:lnTo>
                        <a:pt x="519" y="1016"/>
                      </a:lnTo>
                      <a:lnTo>
                        <a:pt x="520" y="1019"/>
                      </a:lnTo>
                      <a:lnTo>
                        <a:pt x="520" y="1021"/>
                      </a:lnTo>
                      <a:lnTo>
                        <a:pt x="522" y="1024"/>
                      </a:lnTo>
                      <a:lnTo>
                        <a:pt x="523" y="1028"/>
                      </a:lnTo>
                      <a:lnTo>
                        <a:pt x="524" y="1031"/>
                      </a:lnTo>
                      <a:lnTo>
                        <a:pt x="524" y="1034"/>
                      </a:lnTo>
                      <a:lnTo>
                        <a:pt x="525" y="1036"/>
                      </a:lnTo>
                      <a:lnTo>
                        <a:pt x="526" y="1039"/>
                      </a:lnTo>
                      <a:lnTo>
                        <a:pt x="526" y="1042"/>
                      </a:lnTo>
                      <a:lnTo>
                        <a:pt x="527" y="1046"/>
                      </a:lnTo>
                      <a:lnTo>
                        <a:pt x="528" y="1047"/>
                      </a:lnTo>
                      <a:lnTo>
                        <a:pt x="530" y="1050"/>
                      </a:lnTo>
                      <a:lnTo>
                        <a:pt x="530" y="1054"/>
                      </a:lnTo>
                      <a:lnTo>
                        <a:pt x="531" y="1057"/>
                      </a:lnTo>
                      <a:lnTo>
                        <a:pt x="532" y="1060"/>
                      </a:lnTo>
                      <a:lnTo>
                        <a:pt x="533" y="1062"/>
                      </a:lnTo>
                      <a:lnTo>
                        <a:pt x="533" y="1065"/>
                      </a:lnTo>
                      <a:lnTo>
                        <a:pt x="534" y="1069"/>
                      </a:lnTo>
                      <a:lnTo>
                        <a:pt x="535" y="1072"/>
                      </a:lnTo>
                      <a:lnTo>
                        <a:pt x="535" y="1075"/>
                      </a:lnTo>
                      <a:lnTo>
                        <a:pt x="536" y="1077"/>
                      </a:lnTo>
                      <a:lnTo>
                        <a:pt x="537" y="1080"/>
                      </a:lnTo>
                      <a:lnTo>
                        <a:pt x="539" y="1083"/>
                      </a:lnTo>
                      <a:lnTo>
                        <a:pt x="539" y="1087"/>
                      </a:lnTo>
                      <a:lnTo>
                        <a:pt x="540" y="1090"/>
                      </a:lnTo>
                      <a:lnTo>
                        <a:pt x="541" y="1091"/>
                      </a:lnTo>
                      <a:lnTo>
                        <a:pt x="542" y="1095"/>
                      </a:lnTo>
                      <a:lnTo>
                        <a:pt x="542" y="1098"/>
                      </a:lnTo>
                      <a:lnTo>
                        <a:pt x="543" y="1101"/>
                      </a:lnTo>
                      <a:lnTo>
                        <a:pt x="544" y="1103"/>
                      </a:lnTo>
                      <a:lnTo>
                        <a:pt x="545" y="1106"/>
                      </a:lnTo>
                      <a:lnTo>
                        <a:pt x="545" y="1110"/>
                      </a:lnTo>
                      <a:lnTo>
                        <a:pt x="546" y="1113"/>
                      </a:lnTo>
                      <a:lnTo>
                        <a:pt x="548" y="1116"/>
                      </a:lnTo>
                      <a:lnTo>
                        <a:pt x="548" y="1118"/>
                      </a:lnTo>
                      <a:lnTo>
                        <a:pt x="549" y="1121"/>
                      </a:lnTo>
                      <a:lnTo>
                        <a:pt x="550" y="1124"/>
                      </a:lnTo>
                      <a:lnTo>
                        <a:pt x="551" y="1128"/>
                      </a:lnTo>
                      <a:lnTo>
                        <a:pt x="551" y="1131"/>
                      </a:lnTo>
                      <a:lnTo>
                        <a:pt x="552" y="1132"/>
                      </a:lnTo>
                      <a:lnTo>
                        <a:pt x="553" y="1136"/>
                      </a:lnTo>
                      <a:lnTo>
                        <a:pt x="554" y="1139"/>
                      </a:lnTo>
                      <a:lnTo>
                        <a:pt x="554" y="1142"/>
                      </a:lnTo>
                      <a:lnTo>
                        <a:pt x="555" y="1144"/>
                      </a:lnTo>
                      <a:lnTo>
                        <a:pt x="557" y="1147"/>
                      </a:lnTo>
                      <a:lnTo>
                        <a:pt x="558" y="1151"/>
                      </a:lnTo>
                      <a:lnTo>
                        <a:pt x="558" y="1154"/>
                      </a:lnTo>
                      <a:lnTo>
                        <a:pt x="559" y="1155"/>
                      </a:lnTo>
                      <a:lnTo>
                        <a:pt x="560" y="1159"/>
                      </a:lnTo>
                      <a:lnTo>
                        <a:pt x="560" y="1162"/>
                      </a:lnTo>
                      <a:lnTo>
                        <a:pt x="561" y="1165"/>
                      </a:lnTo>
                      <a:lnTo>
                        <a:pt x="562" y="1169"/>
                      </a:lnTo>
                      <a:lnTo>
                        <a:pt x="563" y="1170"/>
                      </a:lnTo>
                      <a:lnTo>
                        <a:pt x="563" y="1173"/>
                      </a:lnTo>
                      <a:lnTo>
                        <a:pt x="564" y="1177"/>
                      </a:lnTo>
                      <a:lnTo>
                        <a:pt x="566" y="1180"/>
                      </a:lnTo>
                      <a:lnTo>
                        <a:pt x="567" y="1182"/>
                      </a:lnTo>
                      <a:lnTo>
                        <a:pt x="567" y="1185"/>
                      </a:lnTo>
                      <a:lnTo>
                        <a:pt x="568" y="1188"/>
                      </a:lnTo>
                      <a:lnTo>
                        <a:pt x="569" y="119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0" name="Freeform 58"/>
                <p:cNvSpPr>
                  <a:spLocks/>
                </p:cNvSpPr>
                <p:nvPr/>
              </p:nvSpPr>
              <p:spPr bwMode="auto">
                <a:xfrm>
                  <a:off x="7757" y="13298"/>
                  <a:ext cx="94" cy="581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17" y="61"/>
                    </a:cxn>
                    <a:cxn ang="0">
                      <a:pos x="25" y="92"/>
                    </a:cxn>
                    <a:cxn ang="0">
                      <a:pos x="34" y="123"/>
                    </a:cxn>
                    <a:cxn ang="0">
                      <a:pos x="43" y="155"/>
                    </a:cxn>
                    <a:cxn ang="0">
                      <a:pos x="52" y="184"/>
                    </a:cxn>
                    <a:cxn ang="0">
                      <a:pos x="61" y="215"/>
                    </a:cxn>
                    <a:cxn ang="0">
                      <a:pos x="70" y="246"/>
                    </a:cxn>
                    <a:cxn ang="0">
                      <a:pos x="79" y="276"/>
                    </a:cxn>
                    <a:cxn ang="0">
                      <a:pos x="88" y="307"/>
                    </a:cxn>
                    <a:cxn ang="0">
                      <a:pos x="97" y="337"/>
                    </a:cxn>
                    <a:cxn ang="0">
                      <a:pos x="106" y="366"/>
                    </a:cxn>
                    <a:cxn ang="0">
                      <a:pos x="115" y="394"/>
                    </a:cxn>
                    <a:cxn ang="0">
                      <a:pos x="124" y="424"/>
                    </a:cxn>
                    <a:cxn ang="0">
                      <a:pos x="133" y="451"/>
                    </a:cxn>
                    <a:cxn ang="0">
                      <a:pos x="141" y="479"/>
                    </a:cxn>
                    <a:cxn ang="0">
                      <a:pos x="150" y="505"/>
                    </a:cxn>
                    <a:cxn ang="0">
                      <a:pos x="159" y="532"/>
                    </a:cxn>
                    <a:cxn ang="0">
                      <a:pos x="168" y="558"/>
                    </a:cxn>
                    <a:cxn ang="0">
                      <a:pos x="177" y="584"/>
                    </a:cxn>
                    <a:cxn ang="0">
                      <a:pos x="186" y="610"/>
                    </a:cxn>
                    <a:cxn ang="0">
                      <a:pos x="195" y="635"/>
                    </a:cxn>
                    <a:cxn ang="0">
                      <a:pos x="204" y="660"/>
                    </a:cxn>
                    <a:cxn ang="0">
                      <a:pos x="213" y="683"/>
                    </a:cxn>
                    <a:cxn ang="0">
                      <a:pos x="222" y="706"/>
                    </a:cxn>
                    <a:cxn ang="0">
                      <a:pos x="231" y="728"/>
                    </a:cxn>
                    <a:cxn ang="0">
                      <a:pos x="240" y="750"/>
                    </a:cxn>
                    <a:cxn ang="0">
                      <a:pos x="249" y="771"/>
                    </a:cxn>
                    <a:cxn ang="0">
                      <a:pos x="258" y="792"/>
                    </a:cxn>
                    <a:cxn ang="0">
                      <a:pos x="267" y="812"/>
                    </a:cxn>
                    <a:cxn ang="0">
                      <a:pos x="276" y="832"/>
                    </a:cxn>
                    <a:cxn ang="0">
                      <a:pos x="285" y="851"/>
                    </a:cxn>
                    <a:cxn ang="0">
                      <a:pos x="293" y="869"/>
                    </a:cxn>
                    <a:cxn ang="0">
                      <a:pos x="302" y="889"/>
                    </a:cxn>
                    <a:cxn ang="0">
                      <a:pos x="311" y="906"/>
                    </a:cxn>
                    <a:cxn ang="0">
                      <a:pos x="320" y="922"/>
                    </a:cxn>
                    <a:cxn ang="0">
                      <a:pos x="329" y="938"/>
                    </a:cxn>
                    <a:cxn ang="0">
                      <a:pos x="338" y="955"/>
                    </a:cxn>
                    <a:cxn ang="0">
                      <a:pos x="347" y="969"/>
                    </a:cxn>
                    <a:cxn ang="0">
                      <a:pos x="356" y="984"/>
                    </a:cxn>
                    <a:cxn ang="0">
                      <a:pos x="365" y="997"/>
                    </a:cxn>
                    <a:cxn ang="0">
                      <a:pos x="374" y="1010"/>
                    </a:cxn>
                    <a:cxn ang="0">
                      <a:pos x="383" y="1024"/>
                    </a:cxn>
                    <a:cxn ang="0">
                      <a:pos x="392" y="1035"/>
                    </a:cxn>
                    <a:cxn ang="0">
                      <a:pos x="401" y="1047"/>
                    </a:cxn>
                    <a:cxn ang="0">
                      <a:pos x="409" y="1058"/>
                    </a:cxn>
                    <a:cxn ang="0">
                      <a:pos x="418" y="1068"/>
                    </a:cxn>
                    <a:cxn ang="0">
                      <a:pos x="427" y="1078"/>
                    </a:cxn>
                    <a:cxn ang="0">
                      <a:pos x="436" y="1086"/>
                    </a:cxn>
                    <a:cxn ang="0">
                      <a:pos x="445" y="1094"/>
                    </a:cxn>
                    <a:cxn ang="0">
                      <a:pos x="454" y="1102"/>
                    </a:cxn>
                    <a:cxn ang="0">
                      <a:pos x="463" y="1110"/>
                    </a:cxn>
                    <a:cxn ang="0">
                      <a:pos x="472" y="1117"/>
                    </a:cxn>
                    <a:cxn ang="0">
                      <a:pos x="481" y="1124"/>
                    </a:cxn>
                    <a:cxn ang="0">
                      <a:pos x="490" y="1130"/>
                    </a:cxn>
                    <a:cxn ang="0">
                      <a:pos x="499" y="1135"/>
                    </a:cxn>
                    <a:cxn ang="0">
                      <a:pos x="508" y="1140"/>
                    </a:cxn>
                    <a:cxn ang="0">
                      <a:pos x="517" y="1145"/>
                    </a:cxn>
                    <a:cxn ang="0">
                      <a:pos x="526" y="1148"/>
                    </a:cxn>
                    <a:cxn ang="0">
                      <a:pos x="535" y="1153"/>
                    </a:cxn>
                    <a:cxn ang="0">
                      <a:pos x="544" y="1156"/>
                    </a:cxn>
                    <a:cxn ang="0">
                      <a:pos x="553" y="1158"/>
                    </a:cxn>
                    <a:cxn ang="0">
                      <a:pos x="561" y="1161"/>
                    </a:cxn>
                  </a:cxnLst>
                  <a:rect l="0" t="0" r="r" b="b"/>
                  <a:pathLst>
                    <a:path w="567" h="116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6" y="20"/>
                      </a:lnTo>
                      <a:lnTo>
                        <a:pt x="6" y="23"/>
                      </a:lnTo>
                      <a:lnTo>
                        <a:pt x="7" y="27"/>
                      </a:lnTo>
                      <a:lnTo>
                        <a:pt x="8" y="28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0" y="38"/>
                      </a:lnTo>
                      <a:lnTo>
                        <a:pt x="11" y="40"/>
                      </a:lnTo>
                      <a:lnTo>
                        <a:pt x="11" y="43"/>
                      </a:lnTo>
                      <a:lnTo>
                        <a:pt x="12" y="46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15" y="55"/>
                      </a:lnTo>
                      <a:lnTo>
                        <a:pt x="16" y="58"/>
                      </a:lnTo>
                      <a:lnTo>
                        <a:pt x="17" y="61"/>
                      </a:lnTo>
                      <a:lnTo>
                        <a:pt x="17" y="63"/>
                      </a:lnTo>
                      <a:lnTo>
                        <a:pt x="18" y="66"/>
                      </a:lnTo>
                      <a:lnTo>
                        <a:pt x="19" y="69"/>
                      </a:lnTo>
                      <a:lnTo>
                        <a:pt x="19" y="73"/>
                      </a:lnTo>
                      <a:lnTo>
                        <a:pt x="20" y="74"/>
                      </a:lnTo>
                      <a:lnTo>
                        <a:pt x="21" y="78"/>
                      </a:lnTo>
                      <a:lnTo>
                        <a:pt x="22" y="81"/>
                      </a:lnTo>
                      <a:lnTo>
                        <a:pt x="22" y="84"/>
                      </a:lnTo>
                      <a:lnTo>
                        <a:pt x="24" y="86"/>
                      </a:lnTo>
                      <a:lnTo>
                        <a:pt x="25" y="89"/>
                      </a:lnTo>
                      <a:lnTo>
                        <a:pt x="25" y="92"/>
                      </a:lnTo>
                      <a:lnTo>
                        <a:pt x="26" y="96"/>
                      </a:lnTo>
                      <a:lnTo>
                        <a:pt x="27" y="97"/>
                      </a:lnTo>
                      <a:lnTo>
                        <a:pt x="28" y="101"/>
                      </a:lnTo>
                      <a:lnTo>
                        <a:pt x="28" y="104"/>
                      </a:lnTo>
                      <a:lnTo>
                        <a:pt x="29" y="107"/>
                      </a:lnTo>
                      <a:lnTo>
                        <a:pt x="30" y="109"/>
                      </a:lnTo>
                      <a:lnTo>
                        <a:pt x="30" y="112"/>
                      </a:lnTo>
                      <a:lnTo>
                        <a:pt x="32" y="115"/>
                      </a:lnTo>
                      <a:lnTo>
                        <a:pt x="33" y="117"/>
                      </a:lnTo>
                      <a:lnTo>
                        <a:pt x="34" y="120"/>
                      </a:lnTo>
                      <a:lnTo>
                        <a:pt x="34" y="123"/>
                      </a:lnTo>
                      <a:lnTo>
                        <a:pt x="35" y="127"/>
                      </a:lnTo>
                      <a:lnTo>
                        <a:pt x="36" y="128"/>
                      </a:lnTo>
                      <a:lnTo>
                        <a:pt x="37" y="132"/>
                      </a:lnTo>
                      <a:lnTo>
                        <a:pt x="37" y="135"/>
                      </a:lnTo>
                      <a:lnTo>
                        <a:pt x="38" y="137"/>
                      </a:lnTo>
                      <a:lnTo>
                        <a:pt x="39" y="140"/>
                      </a:lnTo>
                      <a:lnTo>
                        <a:pt x="39" y="143"/>
                      </a:lnTo>
                      <a:lnTo>
                        <a:pt x="41" y="146"/>
                      </a:lnTo>
                      <a:lnTo>
                        <a:pt x="42" y="148"/>
                      </a:lnTo>
                      <a:lnTo>
                        <a:pt x="43" y="151"/>
                      </a:lnTo>
                      <a:lnTo>
                        <a:pt x="43" y="155"/>
                      </a:lnTo>
                      <a:lnTo>
                        <a:pt x="44" y="156"/>
                      </a:lnTo>
                      <a:lnTo>
                        <a:pt x="45" y="160"/>
                      </a:lnTo>
                      <a:lnTo>
                        <a:pt x="46" y="163"/>
                      </a:lnTo>
                      <a:lnTo>
                        <a:pt x="46" y="164"/>
                      </a:lnTo>
                      <a:lnTo>
                        <a:pt x="47" y="168"/>
                      </a:lnTo>
                      <a:lnTo>
                        <a:pt x="48" y="171"/>
                      </a:lnTo>
                      <a:lnTo>
                        <a:pt x="48" y="174"/>
                      </a:lnTo>
                      <a:lnTo>
                        <a:pt x="50" y="176"/>
                      </a:lnTo>
                      <a:lnTo>
                        <a:pt x="51" y="179"/>
                      </a:lnTo>
                      <a:lnTo>
                        <a:pt x="52" y="182"/>
                      </a:lnTo>
                      <a:lnTo>
                        <a:pt x="52" y="184"/>
                      </a:lnTo>
                      <a:lnTo>
                        <a:pt x="53" y="187"/>
                      </a:lnTo>
                      <a:lnTo>
                        <a:pt x="54" y="191"/>
                      </a:lnTo>
                      <a:lnTo>
                        <a:pt x="54" y="192"/>
                      </a:lnTo>
                      <a:lnTo>
                        <a:pt x="55" y="196"/>
                      </a:lnTo>
                      <a:lnTo>
                        <a:pt x="56" y="199"/>
                      </a:lnTo>
                      <a:lnTo>
                        <a:pt x="57" y="202"/>
                      </a:lnTo>
                      <a:lnTo>
                        <a:pt x="57" y="204"/>
                      </a:lnTo>
                      <a:lnTo>
                        <a:pt x="59" y="207"/>
                      </a:lnTo>
                      <a:lnTo>
                        <a:pt x="60" y="210"/>
                      </a:lnTo>
                      <a:lnTo>
                        <a:pt x="60" y="212"/>
                      </a:lnTo>
                      <a:lnTo>
                        <a:pt x="61" y="215"/>
                      </a:lnTo>
                      <a:lnTo>
                        <a:pt x="62" y="219"/>
                      </a:lnTo>
                      <a:lnTo>
                        <a:pt x="62" y="220"/>
                      </a:lnTo>
                      <a:lnTo>
                        <a:pt x="63" y="223"/>
                      </a:lnTo>
                      <a:lnTo>
                        <a:pt x="64" y="227"/>
                      </a:lnTo>
                      <a:lnTo>
                        <a:pt x="65" y="230"/>
                      </a:lnTo>
                      <a:lnTo>
                        <a:pt x="65" y="232"/>
                      </a:lnTo>
                      <a:lnTo>
                        <a:pt x="66" y="235"/>
                      </a:lnTo>
                      <a:lnTo>
                        <a:pt x="68" y="238"/>
                      </a:lnTo>
                      <a:lnTo>
                        <a:pt x="68" y="240"/>
                      </a:lnTo>
                      <a:lnTo>
                        <a:pt x="69" y="243"/>
                      </a:lnTo>
                      <a:lnTo>
                        <a:pt x="70" y="246"/>
                      </a:lnTo>
                      <a:lnTo>
                        <a:pt x="71" y="248"/>
                      </a:lnTo>
                      <a:lnTo>
                        <a:pt x="71" y="251"/>
                      </a:lnTo>
                      <a:lnTo>
                        <a:pt x="72" y="255"/>
                      </a:lnTo>
                      <a:lnTo>
                        <a:pt x="73" y="256"/>
                      </a:lnTo>
                      <a:lnTo>
                        <a:pt x="73" y="260"/>
                      </a:lnTo>
                      <a:lnTo>
                        <a:pt x="74" y="263"/>
                      </a:lnTo>
                      <a:lnTo>
                        <a:pt x="75" y="266"/>
                      </a:lnTo>
                      <a:lnTo>
                        <a:pt x="77" y="268"/>
                      </a:lnTo>
                      <a:lnTo>
                        <a:pt x="77" y="271"/>
                      </a:lnTo>
                      <a:lnTo>
                        <a:pt x="78" y="274"/>
                      </a:lnTo>
                      <a:lnTo>
                        <a:pt x="79" y="276"/>
                      </a:lnTo>
                      <a:lnTo>
                        <a:pt x="79" y="279"/>
                      </a:lnTo>
                      <a:lnTo>
                        <a:pt x="80" y="283"/>
                      </a:lnTo>
                      <a:lnTo>
                        <a:pt x="81" y="284"/>
                      </a:lnTo>
                      <a:lnTo>
                        <a:pt x="82" y="287"/>
                      </a:lnTo>
                      <a:lnTo>
                        <a:pt x="82" y="291"/>
                      </a:lnTo>
                      <a:lnTo>
                        <a:pt x="83" y="292"/>
                      </a:lnTo>
                      <a:lnTo>
                        <a:pt x="84" y="296"/>
                      </a:lnTo>
                      <a:lnTo>
                        <a:pt x="86" y="299"/>
                      </a:lnTo>
                      <a:lnTo>
                        <a:pt x="86" y="301"/>
                      </a:lnTo>
                      <a:lnTo>
                        <a:pt x="87" y="304"/>
                      </a:lnTo>
                      <a:lnTo>
                        <a:pt x="88" y="307"/>
                      </a:lnTo>
                      <a:lnTo>
                        <a:pt x="88" y="309"/>
                      </a:lnTo>
                      <a:lnTo>
                        <a:pt x="89" y="312"/>
                      </a:lnTo>
                      <a:lnTo>
                        <a:pt x="90" y="315"/>
                      </a:lnTo>
                      <a:lnTo>
                        <a:pt x="91" y="317"/>
                      </a:lnTo>
                      <a:lnTo>
                        <a:pt x="91" y="320"/>
                      </a:lnTo>
                      <a:lnTo>
                        <a:pt x="92" y="323"/>
                      </a:lnTo>
                      <a:lnTo>
                        <a:pt x="93" y="325"/>
                      </a:lnTo>
                      <a:lnTo>
                        <a:pt x="95" y="328"/>
                      </a:lnTo>
                      <a:lnTo>
                        <a:pt x="95" y="330"/>
                      </a:lnTo>
                      <a:lnTo>
                        <a:pt x="96" y="333"/>
                      </a:lnTo>
                      <a:lnTo>
                        <a:pt x="97" y="337"/>
                      </a:lnTo>
                      <a:lnTo>
                        <a:pt x="98" y="338"/>
                      </a:lnTo>
                      <a:lnTo>
                        <a:pt x="98" y="342"/>
                      </a:lnTo>
                      <a:lnTo>
                        <a:pt x="99" y="345"/>
                      </a:lnTo>
                      <a:lnTo>
                        <a:pt x="100" y="346"/>
                      </a:lnTo>
                      <a:lnTo>
                        <a:pt x="100" y="350"/>
                      </a:lnTo>
                      <a:lnTo>
                        <a:pt x="101" y="353"/>
                      </a:lnTo>
                      <a:lnTo>
                        <a:pt x="103" y="355"/>
                      </a:lnTo>
                      <a:lnTo>
                        <a:pt x="104" y="358"/>
                      </a:lnTo>
                      <a:lnTo>
                        <a:pt x="104" y="360"/>
                      </a:lnTo>
                      <a:lnTo>
                        <a:pt x="105" y="363"/>
                      </a:lnTo>
                      <a:lnTo>
                        <a:pt x="106" y="366"/>
                      </a:lnTo>
                      <a:lnTo>
                        <a:pt x="107" y="368"/>
                      </a:lnTo>
                      <a:lnTo>
                        <a:pt x="107" y="371"/>
                      </a:lnTo>
                      <a:lnTo>
                        <a:pt x="108" y="373"/>
                      </a:lnTo>
                      <a:lnTo>
                        <a:pt x="109" y="376"/>
                      </a:lnTo>
                      <a:lnTo>
                        <a:pt x="110" y="379"/>
                      </a:lnTo>
                      <a:lnTo>
                        <a:pt x="110" y="381"/>
                      </a:lnTo>
                      <a:lnTo>
                        <a:pt x="112" y="384"/>
                      </a:lnTo>
                      <a:lnTo>
                        <a:pt x="113" y="387"/>
                      </a:lnTo>
                      <a:lnTo>
                        <a:pt x="113" y="389"/>
                      </a:lnTo>
                      <a:lnTo>
                        <a:pt x="114" y="392"/>
                      </a:lnTo>
                      <a:lnTo>
                        <a:pt x="115" y="394"/>
                      </a:lnTo>
                      <a:lnTo>
                        <a:pt x="116" y="397"/>
                      </a:lnTo>
                      <a:lnTo>
                        <a:pt x="116" y="399"/>
                      </a:lnTo>
                      <a:lnTo>
                        <a:pt x="117" y="402"/>
                      </a:lnTo>
                      <a:lnTo>
                        <a:pt x="118" y="405"/>
                      </a:lnTo>
                      <a:lnTo>
                        <a:pt x="119" y="407"/>
                      </a:lnTo>
                      <a:lnTo>
                        <a:pt x="119" y="410"/>
                      </a:lnTo>
                      <a:lnTo>
                        <a:pt x="121" y="412"/>
                      </a:lnTo>
                      <a:lnTo>
                        <a:pt x="122" y="415"/>
                      </a:lnTo>
                      <a:lnTo>
                        <a:pt x="122" y="419"/>
                      </a:lnTo>
                      <a:lnTo>
                        <a:pt x="123" y="420"/>
                      </a:lnTo>
                      <a:lnTo>
                        <a:pt x="124" y="424"/>
                      </a:lnTo>
                      <a:lnTo>
                        <a:pt x="125" y="425"/>
                      </a:lnTo>
                      <a:lnTo>
                        <a:pt x="125" y="428"/>
                      </a:lnTo>
                      <a:lnTo>
                        <a:pt x="126" y="430"/>
                      </a:lnTo>
                      <a:lnTo>
                        <a:pt x="127" y="433"/>
                      </a:lnTo>
                      <a:lnTo>
                        <a:pt x="127" y="435"/>
                      </a:lnTo>
                      <a:lnTo>
                        <a:pt x="128" y="438"/>
                      </a:lnTo>
                      <a:lnTo>
                        <a:pt x="130" y="442"/>
                      </a:lnTo>
                      <a:lnTo>
                        <a:pt x="131" y="443"/>
                      </a:lnTo>
                      <a:lnTo>
                        <a:pt x="131" y="446"/>
                      </a:lnTo>
                      <a:lnTo>
                        <a:pt x="132" y="448"/>
                      </a:lnTo>
                      <a:lnTo>
                        <a:pt x="133" y="451"/>
                      </a:lnTo>
                      <a:lnTo>
                        <a:pt x="133" y="453"/>
                      </a:lnTo>
                      <a:lnTo>
                        <a:pt x="134" y="456"/>
                      </a:lnTo>
                      <a:lnTo>
                        <a:pt x="135" y="458"/>
                      </a:lnTo>
                      <a:lnTo>
                        <a:pt x="135" y="461"/>
                      </a:lnTo>
                      <a:lnTo>
                        <a:pt x="136" y="463"/>
                      </a:lnTo>
                      <a:lnTo>
                        <a:pt x="137" y="466"/>
                      </a:lnTo>
                      <a:lnTo>
                        <a:pt x="139" y="469"/>
                      </a:lnTo>
                      <a:lnTo>
                        <a:pt x="139" y="471"/>
                      </a:lnTo>
                      <a:lnTo>
                        <a:pt x="140" y="474"/>
                      </a:lnTo>
                      <a:lnTo>
                        <a:pt x="141" y="476"/>
                      </a:lnTo>
                      <a:lnTo>
                        <a:pt x="141" y="479"/>
                      </a:lnTo>
                      <a:lnTo>
                        <a:pt x="142" y="481"/>
                      </a:lnTo>
                      <a:lnTo>
                        <a:pt x="143" y="484"/>
                      </a:lnTo>
                      <a:lnTo>
                        <a:pt x="144" y="486"/>
                      </a:lnTo>
                      <a:lnTo>
                        <a:pt x="144" y="489"/>
                      </a:lnTo>
                      <a:lnTo>
                        <a:pt x="145" y="491"/>
                      </a:lnTo>
                      <a:lnTo>
                        <a:pt x="146" y="494"/>
                      </a:lnTo>
                      <a:lnTo>
                        <a:pt x="146" y="496"/>
                      </a:lnTo>
                      <a:lnTo>
                        <a:pt x="148" y="499"/>
                      </a:lnTo>
                      <a:lnTo>
                        <a:pt x="149" y="501"/>
                      </a:lnTo>
                      <a:lnTo>
                        <a:pt x="150" y="504"/>
                      </a:lnTo>
                      <a:lnTo>
                        <a:pt x="150" y="505"/>
                      </a:lnTo>
                      <a:lnTo>
                        <a:pt x="151" y="509"/>
                      </a:lnTo>
                      <a:lnTo>
                        <a:pt x="152" y="510"/>
                      </a:lnTo>
                      <a:lnTo>
                        <a:pt x="152" y="514"/>
                      </a:lnTo>
                      <a:lnTo>
                        <a:pt x="153" y="515"/>
                      </a:lnTo>
                      <a:lnTo>
                        <a:pt x="154" y="519"/>
                      </a:lnTo>
                      <a:lnTo>
                        <a:pt x="155" y="520"/>
                      </a:lnTo>
                      <a:lnTo>
                        <a:pt x="155" y="524"/>
                      </a:lnTo>
                      <a:lnTo>
                        <a:pt x="157" y="525"/>
                      </a:lnTo>
                      <a:lnTo>
                        <a:pt x="158" y="528"/>
                      </a:lnTo>
                      <a:lnTo>
                        <a:pt x="159" y="530"/>
                      </a:lnTo>
                      <a:lnTo>
                        <a:pt x="159" y="532"/>
                      </a:lnTo>
                      <a:lnTo>
                        <a:pt x="160" y="535"/>
                      </a:lnTo>
                      <a:lnTo>
                        <a:pt x="161" y="537"/>
                      </a:lnTo>
                      <a:lnTo>
                        <a:pt x="161" y="540"/>
                      </a:lnTo>
                      <a:lnTo>
                        <a:pt x="162" y="542"/>
                      </a:lnTo>
                      <a:lnTo>
                        <a:pt x="163" y="545"/>
                      </a:lnTo>
                      <a:lnTo>
                        <a:pt x="164" y="546"/>
                      </a:lnTo>
                      <a:lnTo>
                        <a:pt x="164" y="550"/>
                      </a:lnTo>
                      <a:lnTo>
                        <a:pt x="166" y="551"/>
                      </a:lnTo>
                      <a:lnTo>
                        <a:pt x="167" y="555"/>
                      </a:lnTo>
                      <a:lnTo>
                        <a:pt x="168" y="556"/>
                      </a:lnTo>
                      <a:lnTo>
                        <a:pt x="168" y="558"/>
                      </a:lnTo>
                      <a:lnTo>
                        <a:pt x="169" y="561"/>
                      </a:lnTo>
                      <a:lnTo>
                        <a:pt x="170" y="563"/>
                      </a:lnTo>
                      <a:lnTo>
                        <a:pt x="171" y="566"/>
                      </a:lnTo>
                      <a:lnTo>
                        <a:pt x="171" y="568"/>
                      </a:lnTo>
                      <a:lnTo>
                        <a:pt x="172" y="571"/>
                      </a:lnTo>
                      <a:lnTo>
                        <a:pt x="174" y="573"/>
                      </a:lnTo>
                      <a:lnTo>
                        <a:pt x="174" y="576"/>
                      </a:lnTo>
                      <a:lnTo>
                        <a:pt x="175" y="578"/>
                      </a:lnTo>
                      <a:lnTo>
                        <a:pt x="176" y="579"/>
                      </a:lnTo>
                      <a:lnTo>
                        <a:pt x="177" y="583"/>
                      </a:lnTo>
                      <a:lnTo>
                        <a:pt x="177" y="584"/>
                      </a:lnTo>
                      <a:lnTo>
                        <a:pt x="178" y="587"/>
                      </a:lnTo>
                      <a:lnTo>
                        <a:pt x="179" y="589"/>
                      </a:lnTo>
                      <a:lnTo>
                        <a:pt x="180" y="591"/>
                      </a:lnTo>
                      <a:lnTo>
                        <a:pt x="180" y="594"/>
                      </a:lnTo>
                      <a:lnTo>
                        <a:pt x="181" y="596"/>
                      </a:lnTo>
                      <a:lnTo>
                        <a:pt x="183" y="599"/>
                      </a:lnTo>
                      <a:lnTo>
                        <a:pt x="184" y="601"/>
                      </a:lnTo>
                      <a:lnTo>
                        <a:pt x="184" y="602"/>
                      </a:lnTo>
                      <a:lnTo>
                        <a:pt x="185" y="606"/>
                      </a:lnTo>
                      <a:lnTo>
                        <a:pt x="186" y="607"/>
                      </a:lnTo>
                      <a:lnTo>
                        <a:pt x="186" y="610"/>
                      </a:lnTo>
                      <a:lnTo>
                        <a:pt x="187" y="612"/>
                      </a:lnTo>
                      <a:lnTo>
                        <a:pt x="188" y="614"/>
                      </a:lnTo>
                      <a:lnTo>
                        <a:pt x="189" y="617"/>
                      </a:lnTo>
                      <a:lnTo>
                        <a:pt x="189" y="619"/>
                      </a:lnTo>
                      <a:lnTo>
                        <a:pt x="190" y="622"/>
                      </a:lnTo>
                      <a:lnTo>
                        <a:pt x="192" y="624"/>
                      </a:lnTo>
                      <a:lnTo>
                        <a:pt x="193" y="625"/>
                      </a:lnTo>
                      <a:lnTo>
                        <a:pt x="193" y="628"/>
                      </a:lnTo>
                      <a:lnTo>
                        <a:pt x="194" y="630"/>
                      </a:lnTo>
                      <a:lnTo>
                        <a:pt x="195" y="632"/>
                      </a:lnTo>
                      <a:lnTo>
                        <a:pt x="195" y="635"/>
                      </a:lnTo>
                      <a:lnTo>
                        <a:pt x="196" y="637"/>
                      </a:lnTo>
                      <a:lnTo>
                        <a:pt x="197" y="638"/>
                      </a:lnTo>
                      <a:lnTo>
                        <a:pt x="198" y="642"/>
                      </a:lnTo>
                      <a:lnTo>
                        <a:pt x="198" y="643"/>
                      </a:lnTo>
                      <a:lnTo>
                        <a:pt x="199" y="646"/>
                      </a:lnTo>
                      <a:lnTo>
                        <a:pt x="201" y="648"/>
                      </a:lnTo>
                      <a:lnTo>
                        <a:pt x="201" y="650"/>
                      </a:lnTo>
                      <a:lnTo>
                        <a:pt x="202" y="653"/>
                      </a:lnTo>
                      <a:lnTo>
                        <a:pt x="203" y="655"/>
                      </a:lnTo>
                      <a:lnTo>
                        <a:pt x="204" y="656"/>
                      </a:lnTo>
                      <a:lnTo>
                        <a:pt x="204" y="660"/>
                      </a:lnTo>
                      <a:lnTo>
                        <a:pt x="205" y="661"/>
                      </a:lnTo>
                      <a:lnTo>
                        <a:pt x="206" y="663"/>
                      </a:lnTo>
                      <a:lnTo>
                        <a:pt x="206" y="665"/>
                      </a:lnTo>
                      <a:lnTo>
                        <a:pt x="207" y="668"/>
                      </a:lnTo>
                      <a:lnTo>
                        <a:pt x="208" y="669"/>
                      </a:lnTo>
                      <a:lnTo>
                        <a:pt x="208" y="671"/>
                      </a:lnTo>
                      <a:lnTo>
                        <a:pt x="210" y="674"/>
                      </a:lnTo>
                      <a:lnTo>
                        <a:pt x="211" y="676"/>
                      </a:lnTo>
                      <a:lnTo>
                        <a:pt x="212" y="678"/>
                      </a:lnTo>
                      <a:lnTo>
                        <a:pt x="212" y="681"/>
                      </a:lnTo>
                      <a:lnTo>
                        <a:pt x="213" y="683"/>
                      </a:lnTo>
                      <a:lnTo>
                        <a:pt x="214" y="684"/>
                      </a:lnTo>
                      <a:lnTo>
                        <a:pt x="214" y="686"/>
                      </a:lnTo>
                      <a:lnTo>
                        <a:pt x="215" y="689"/>
                      </a:lnTo>
                      <a:lnTo>
                        <a:pt x="216" y="691"/>
                      </a:lnTo>
                      <a:lnTo>
                        <a:pt x="217" y="692"/>
                      </a:lnTo>
                      <a:lnTo>
                        <a:pt x="217" y="696"/>
                      </a:lnTo>
                      <a:lnTo>
                        <a:pt x="219" y="697"/>
                      </a:lnTo>
                      <a:lnTo>
                        <a:pt x="220" y="699"/>
                      </a:lnTo>
                      <a:lnTo>
                        <a:pt x="220" y="701"/>
                      </a:lnTo>
                      <a:lnTo>
                        <a:pt x="221" y="704"/>
                      </a:lnTo>
                      <a:lnTo>
                        <a:pt x="222" y="706"/>
                      </a:lnTo>
                      <a:lnTo>
                        <a:pt x="223" y="707"/>
                      </a:lnTo>
                      <a:lnTo>
                        <a:pt x="223" y="709"/>
                      </a:lnTo>
                      <a:lnTo>
                        <a:pt x="224" y="712"/>
                      </a:lnTo>
                      <a:lnTo>
                        <a:pt x="225" y="714"/>
                      </a:lnTo>
                      <a:lnTo>
                        <a:pt x="225" y="715"/>
                      </a:lnTo>
                      <a:lnTo>
                        <a:pt x="226" y="717"/>
                      </a:lnTo>
                      <a:lnTo>
                        <a:pt x="228" y="720"/>
                      </a:lnTo>
                      <a:lnTo>
                        <a:pt x="229" y="722"/>
                      </a:lnTo>
                      <a:lnTo>
                        <a:pt x="229" y="724"/>
                      </a:lnTo>
                      <a:lnTo>
                        <a:pt x="230" y="725"/>
                      </a:lnTo>
                      <a:lnTo>
                        <a:pt x="231" y="728"/>
                      </a:lnTo>
                      <a:lnTo>
                        <a:pt x="232" y="730"/>
                      </a:lnTo>
                      <a:lnTo>
                        <a:pt x="232" y="732"/>
                      </a:lnTo>
                      <a:lnTo>
                        <a:pt x="233" y="733"/>
                      </a:lnTo>
                      <a:lnTo>
                        <a:pt x="234" y="737"/>
                      </a:lnTo>
                      <a:lnTo>
                        <a:pt x="234" y="738"/>
                      </a:lnTo>
                      <a:lnTo>
                        <a:pt x="235" y="740"/>
                      </a:lnTo>
                      <a:lnTo>
                        <a:pt x="237" y="742"/>
                      </a:lnTo>
                      <a:lnTo>
                        <a:pt x="238" y="745"/>
                      </a:lnTo>
                      <a:lnTo>
                        <a:pt x="238" y="747"/>
                      </a:lnTo>
                      <a:lnTo>
                        <a:pt x="239" y="748"/>
                      </a:lnTo>
                      <a:lnTo>
                        <a:pt x="240" y="750"/>
                      </a:lnTo>
                      <a:lnTo>
                        <a:pt x="241" y="751"/>
                      </a:lnTo>
                      <a:lnTo>
                        <a:pt x="241" y="755"/>
                      </a:lnTo>
                      <a:lnTo>
                        <a:pt x="242" y="756"/>
                      </a:lnTo>
                      <a:lnTo>
                        <a:pt x="243" y="758"/>
                      </a:lnTo>
                      <a:lnTo>
                        <a:pt x="245" y="760"/>
                      </a:lnTo>
                      <a:lnTo>
                        <a:pt x="245" y="761"/>
                      </a:lnTo>
                      <a:lnTo>
                        <a:pt x="246" y="763"/>
                      </a:lnTo>
                      <a:lnTo>
                        <a:pt x="247" y="766"/>
                      </a:lnTo>
                      <a:lnTo>
                        <a:pt x="247" y="768"/>
                      </a:lnTo>
                      <a:lnTo>
                        <a:pt x="248" y="769"/>
                      </a:lnTo>
                      <a:lnTo>
                        <a:pt x="249" y="771"/>
                      </a:lnTo>
                      <a:lnTo>
                        <a:pt x="250" y="773"/>
                      </a:lnTo>
                      <a:lnTo>
                        <a:pt x="250" y="776"/>
                      </a:lnTo>
                      <a:lnTo>
                        <a:pt x="251" y="778"/>
                      </a:lnTo>
                      <a:lnTo>
                        <a:pt x="252" y="779"/>
                      </a:lnTo>
                      <a:lnTo>
                        <a:pt x="254" y="781"/>
                      </a:lnTo>
                      <a:lnTo>
                        <a:pt x="254" y="783"/>
                      </a:lnTo>
                      <a:lnTo>
                        <a:pt x="255" y="784"/>
                      </a:lnTo>
                      <a:lnTo>
                        <a:pt x="256" y="786"/>
                      </a:lnTo>
                      <a:lnTo>
                        <a:pt x="257" y="789"/>
                      </a:lnTo>
                      <a:lnTo>
                        <a:pt x="257" y="791"/>
                      </a:lnTo>
                      <a:lnTo>
                        <a:pt x="258" y="792"/>
                      </a:lnTo>
                      <a:lnTo>
                        <a:pt x="259" y="794"/>
                      </a:lnTo>
                      <a:lnTo>
                        <a:pt x="259" y="796"/>
                      </a:lnTo>
                      <a:lnTo>
                        <a:pt x="260" y="797"/>
                      </a:lnTo>
                      <a:lnTo>
                        <a:pt x="261" y="799"/>
                      </a:lnTo>
                      <a:lnTo>
                        <a:pt x="263" y="802"/>
                      </a:lnTo>
                      <a:lnTo>
                        <a:pt x="263" y="804"/>
                      </a:lnTo>
                      <a:lnTo>
                        <a:pt x="264" y="806"/>
                      </a:lnTo>
                      <a:lnTo>
                        <a:pt x="265" y="807"/>
                      </a:lnTo>
                      <a:lnTo>
                        <a:pt x="266" y="809"/>
                      </a:lnTo>
                      <a:lnTo>
                        <a:pt x="266" y="810"/>
                      </a:lnTo>
                      <a:lnTo>
                        <a:pt x="267" y="812"/>
                      </a:lnTo>
                      <a:lnTo>
                        <a:pt x="268" y="814"/>
                      </a:lnTo>
                      <a:lnTo>
                        <a:pt x="268" y="815"/>
                      </a:lnTo>
                      <a:lnTo>
                        <a:pt x="269" y="819"/>
                      </a:lnTo>
                      <a:lnTo>
                        <a:pt x="270" y="820"/>
                      </a:lnTo>
                      <a:lnTo>
                        <a:pt x="272" y="822"/>
                      </a:lnTo>
                      <a:lnTo>
                        <a:pt x="272" y="824"/>
                      </a:lnTo>
                      <a:lnTo>
                        <a:pt x="273" y="825"/>
                      </a:lnTo>
                      <a:lnTo>
                        <a:pt x="274" y="827"/>
                      </a:lnTo>
                      <a:lnTo>
                        <a:pt x="274" y="828"/>
                      </a:lnTo>
                      <a:lnTo>
                        <a:pt x="275" y="830"/>
                      </a:lnTo>
                      <a:lnTo>
                        <a:pt x="276" y="832"/>
                      </a:lnTo>
                      <a:lnTo>
                        <a:pt x="277" y="833"/>
                      </a:lnTo>
                      <a:lnTo>
                        <a:pt x="277" y="835"/>
                      </a:lnTo>
                      <a:lnTo>
                        <a:pt x="278" y="838"/>
                      </a:lnTo>
                      <a:lnTo>
                        <a:pt x="279" y="840"/>
                      </a:lnTo>
                      <a:lnTo>
                        <a:pt x="279" y="842"/>
                      </a:lnTo>
                      <a:lnTo>
                        <a:pt x="281" y="843"/>
                      </a:lnTo>
                      <a:lnTo>
                        <a:pt x="282" y="845"/>
                      </a:lnTo>
                      <a:lnTo>
                        <a:pt x="282" y="847"/>
                      </a:lnTo>
                      <a:lnTo>
                        <a:pt x="283" y="848"/>
                      </a:lnTo>
                      <a:lnTo>
                        <a:pt x="284" y="850"/>
                      </a:lnTo>
                      <a:lnTo>
                        <a:pt x="285" y="851"/>
                      </a:lnTo>
                      <a:lnTo>
                        <a:pt x="285" y="853"/>
                      </a:lnTo>
                      <a:lnTo>
                        <a:pt x="286" y="855"/>
                      </a:lnTo>
                      <a:lnTo>
                        <a:pt x="287" y="856"/>
                      </a:lnTo>
                      <a:lnTo>
                        <a:pt x="287" y="858"/>
                      </a:lnTo>
                      <a:lnTo>
                        <a:pt x="288" y="860"/>
                      </a:lnTo>
                      <a:lnTo>
                        <a:pt x="290" y="861"/>
                      </a:lnTo>
                      <a:lnTo>
                        <a:pt x="291" y="863"/>
                      </a:lnTo>
                      <a:lnTo>
                        <a:pt x="291" y="865"/>
                      </a:lnTo>
                      <a:lnTo>
                        <a:pt x="292" y="866"/>
                      </a:lnTo>
                      <a:lnTo>
                        <a:pt x="293" y="868"/>
                      </a:lnTo>
                      <a:lnTo>
                        <a:pt x="293" y="869"/>
                      </a:lnTo>
                      <a:lnTo>
                        <a:pt x="294" y="871"/>
                      </a:lnTo>
                      <a:lnTo>
                        <a:pt x="295" y="874"/>
                      </a:lnTo>
                      <a:lnTo>
                        <a:pt x="296" y="876"/>
                      </a:lnTo>
                      <a:lnTo>
                        <a:pt x="296" y="878"/>
                      </a:lnTo>
                      <a:lnTo>
                        <a:pt x="297" y="879"/>
                      </a:lnTo>
                      <a:lnTo>
                        <a:pt x="299" y="881"/>
                      </a:lnTo>
                      <a:lnTo>
                        <a:pt x="299" y="883"/>
                      </a:lnTo>
                      <a:lnTo>
                        <a:pt x="300" y="884"/>
                      </a:lnTo>
                      <a:lnTo>
                        <a:pt x="301" y="886"/>
                      </a:lnTo>
                      <a:lnTo>
                        <a:pt x="302" y="888"/>
                      </a:lnTo>
                      <a:lnTo>
                        <a:pt x="302" y="889"/>
                      </a:lnTo>
                      <a:lnTo>
                        <a:pt x="303" y="889"/>
                      </a:lnTo>
                      <a:lnTo>
                        <a:pt x="304" y="891"/>
                      </a:lnTo>
                      <a:lnTo>
                        <a:pt x="305" y="892"/>
                      </a:lnTo>
                      <a:lnTo>
                        <a:pt x="305" y="894"/>
                      </a:lnTo>
                      <a:lnTo>
                        <a:pt x="306" y="896"/>
                      </a:lnTo>
                      <a:lnTo>
                        <a:pt x="308" y="897"/>
                      </a:lnTo>
                      <a:lnTo>
                        <a:pt x="308" y="899"/>
                      </a:lnTo>
                      <a:lnTo>
                        <a:pt x="309" y="901"/>
                      </a:lnTo>
                      <a:lnTo>
                        <a:pt x="310" y="902"/>
                      </a:lnTo>
                      <a:lnTo>
                        <a:pt x="311" y="904"/>
                      </a:lnTo>
                      <a:lnTo>
                        <a:pt x="311" y="906"/>
                      </a:lnTo>
                      <a:lnTo>
                        <a:pt x="312" y="907"/>
                      </a:lnTo>
                      <a:lnTo>
                        <a:pt x="313" y="909"/>
                      </a:lnTo>
                      <a:lnTo>
                        <a:pt x="314" y="910"/>
                      </a:lnTo>
                      <a:lnTo>
                        <a:pt x="314" y="912"/>
                      </a:lnTo>
                      <a:lnTo>
                        <a:pt x="316" y="914"/>
                      </a:lnTo>
                      <a:lnTo>
                        <a:pt x="317" y="915"/>
                      </a:lnTo>
                      <a:lnTo>
                        <a:pt x="317" y="917"/>
                      </a:lnTo>
                      <a:lnTo>
                        <a:pt x="318" y="919"/>
                      </a:lnTo>
                      <a:lnTo>
                        <a:pt x="319" y="920"/>
                      </a:lnTo>
                      <a:lnTo>
                        <a:pt x="320" y="920"/>
                      </a:lnTo>
                      <a:lnTo>
                        <a:pt x="320" y="922"/>
                      </a:lnTo>
                      <a:lnTo>
                        <a:pt x="321" y="924"/>
                      </a:lnTo>
                      <a:lnTo>
                        <a:pt x="322" y="925"/>
                      </a:lnTo>
                      <a:lnTo>
                        <a:pt x="322" y="927"/>
                      </a:lnTo>
                      <a:lnTo>
                        <a:pt x="323" y="928"/>
                      </a:lnTo>
                      <a:lnTo>
                        <a:pt x="325" y="930"/>
                      </a:lnTo>
                      <a:lnTo>
                        <a:pt x="326" y="932"/>
                      </a:lnTo>
                      <a:lnTo>
                        <a:pt x="326" y="933"/>
                      </a:lnTo>
                      <a:lnTo>
                        <a:pt x="327" y="935"/>
                      </a:lnTo>
                      <a:lnTo>
                        <a:pt x="328" y="935"/>
                      </a:lnTo>
                      <a:lnTo>
                        <a:pt x="328" y="937"/>
                      </a:lnTo>
                      <a:lnTo>
                        <a:pt x="329" y="938"/>
                      </a:lnTo>
                      <a:lnTo>
                        <a:pt x="330" y="940"/>
                      </a:lnTo>
                      <a:lnTo>
                        <a:pt x="330" y="942"/>
                      </a:lnTo>
                      <a:lnTo>
                        <a:pt x="331" y="943"/>
                      </a:lnTo>
                      <a:lnTo>
                        <a:pt x="332" y="945"/>
                      </a:lnTo>
                      <a:lnTo>
                        <a:pt x="334" y="945"/>
                      </a:lnTo>
                      <a:lnTo>
                        <a:pt x="334" y="947"/>
                      </a:lnTo>
                      <a:lnTo>
                        <a:pt x="335" y="948"/>
                      </a:lnTo>
                      <a:lnTo>
                        <a:pt x="336" y="950"/>
                      </a:lnTo>
                      <a:lnTo>
                        <a:pt x="336" y="951"/>
                      </a:lnTo>
                      <a:lnTo>
                        <a:pt x="337" y="953"/>
                      </a:lnTo>
                      <a:lnTo>
                        <a:pt x="338" y="955"/>
                      </a:lnTo>
                      <a:lnTo>
                        <a:pt x="339" y="955"/>
                      </a:lnTo>
                      <a:lnTo>
                        <a:pt x="339" y="956"/>
                      </a:lnTo>
                      <a:lnTo>
                        <a:pt x="340" y="958"/>
                      </a:lnTo>
                      <a:lnTo>
                        <a:pt x="341" y="960"/>
                      </a:lnTo>
                      <a:lnTo>
                        <a:pt x="341" y="961"/>
                      </a:lnTo>
                      <a:lnTo>
                        <a:pt x="343" y="963"/>
                      </a:lnTo>
                      <a:lnTo>
                        <a:pt x="344" y="963"/>
                      </a:lnTo>
                      <a:lnTo>
                        <a:pt x="345" y="965"/>
                      </a:lnTo>
                      <a:lnTo>
                        <a:pt x="345" y="966"/>
                      </a:lnTo>
                      <a:lnTo>
                        <a:pt x="346" y="968"/>
                      </a:lnTo>
                      <a:lnTo>
                        <a:pt x="347" y="969"/>
                      </a:lnTo>
                      <a:lnTo>
                        <a:pt x="347" y="971"/>
                      </a:lnTo>
                      <a:lnTo>
                        <a:pt x="348" y="971"/>
                      </a:lnTo>
                      <a:lnTo>
                        <a:pt x="349" y="973"/>
                      </a:lnTo>
                      <a:lnTo>
                        <a:pt x="350" y="974"/>
                      </a:lnTo>
                      <a:lnTo>
                        <a:pt x="350" y="976"/>
                      </a:lnTo>
                      <a:lnTo>
                        <a:pt x="352" y="978"/>
                      </a:lnTo>
                      <a:lnTo>
                        <a:pt x="353" y="978"/>
                      </a:lnTo>
                      <a:lnTo>
                        <a:pt x="354" y="979"/>
                      </a:lnTo>
                      <a:lnTo>
                        <a:pt x="354" y="981"/>
                      </a:lnTo>
                      <a:lnTo>
                        <a:pt x="355" y="983"/>
                      </a:lnTo>
                      <a:lnTo>
                        <a:pt x="356" y="984"/>
                      </a:lnTo>
                      <a:lnTo>
                        <a:pt x="356" y="984"/>
                      </a:lnTo>
                      <a:lnTo>
                        <a:pt x="357" y="986"/>
                      </a:lnTo>
                      <a:lnTo>
                        <a:pt x="358" y="988"/>
                      </a:lnTo>
                      <a:lnTo>
                        <a:pt x="359" y="989"/>
                      </a:lnTo>
                      <a:lnTo>
                        <a:pt x="359" y="991"/>
                      </a:lnTo>
                      <a:lnTo>
                        <a:pt x="361" y="991"/>
                      </a:lnTo>
                      <a:lnTo>
                        <a:pt x="362" y="992"/>
                      </a:lnTo>
                      <a:lnTo>
                        <a:pt x="363" y="994"/>
                      </a:lnTo>
                      <a:lnTo>
                        <a:pt x="363" y="996"/>
                      </a:lnTo>
                      <a:lnTo>
                        <a:pt x="364" y="996"/>
                      </a:lnTo>
                      <a:lnTo>
                        <a:pt x="365" y="997"/>
                      </a:lnTo>
                      <a:lnTo>
                        <a:pt x="366" y="999"/>
                      </a:lnTo>
                      <a:lnTo>
                        <a:pt x="366" y="1001"/>
                      </a:lnTo>
                      <a:lnTo>
                        <a:pt x="367" y="1001"/>
                      </a:lnTo>
                      <a:lnTo>
                        <a:pt x="368" y="1002"/>
                      </a:lnTo>
                      <a:lnTo>
                        <a:pt x="368" y="1004"/>
                      </a:lnTo>
                      <a:lnTo>
                        <a:pt x="370" y="1006"/>
                      </a:lnTo>
                      <a:lnTo>
                        <a:pt x="371" y="1006"/>
                      </a:lnTo>
                      <a:lnTo>
                        <a:pt x="372" y="1007"/>
                      </a:lnTo>
                      <a:lnTo>
                        <a:pt x="372" y="1009"/>
                      </a:lnTo>
                      <a:lnTo>
                        <a:pt x="373" y="1009"/>
                      </a:lnTo>
                      <a:lnTo>
                        <a:pt x="374" y="1010"/>
                      </a:lnTo>
                      <a:lnTo>
                        <a:pt x="375" y="1012"/>
                      </a:lnTo>
                      <a:lnTo>
                        <a:pt x="375" y="1012"/>
                      </a:lnTo>
                      <a:lnTo>
                        <a:pt x="376" y="1014"/>
                      </a:lnTo>
                      <a:lnTo>
                        <a:pt x="377" y="1015"/>
                      </a:lnTo>
                      <a:lnTo>
                        <a:pt x="379" y="1017"/>
                      </a:lnTo>
                      <a:lnTo>
                        <a:pt x="379" y="1017"/>
                      </a:lnTo>
                      <a:lnTo>
                        <a:pt x="380" y="1019"/>
                      </a:lnTo>
                      <a:lnTo>
                        <a:pt x="381" y="1020"/>
                      </a:lnTo>
                      <a:lnTo>
                        <a:pt x="381" y="1020"/>
                      </a:lnTo>
                      <a:lnTo>
                        <a:pt x="382" y="1022"/>
                      </a:lnTo>
                      <a:lnTo>
                        <a:pt x="383" y="1024"/>
                      </a:lnTo>
                      <a:lnTo>
                        <a:pt x="384" y="1024"/>
                      </a:lnTo>
                      <a:lnTo>
                        <a:pt x="384" y="1025"/>
                      </a:lnTo>
                      <a:lnTo>
                        <a:pt x="385" y="1027"/>
                      </a:lnTo>
                      <a:lnTo>
                        <a:pt x="387" y="1027"/>
                      </a:lnTo>
                      <a:lnTo>
                        <a:pt x="388" y="1029"/>
                      </a:lnTo>
                      <a:lnTo>
                        <a:pt x="388" y="1030"/>
                      </a:lnTo>
                      <a:lnTo>
                        <a:pt x="389" y="1030"/>
                      </a:lnTo>
                      <a:lnTo>
                        <a:pt x="390" y="1032"/>
                      </a:lnTo>
                      <a:lnTo>
                        <a:pt x="390" y="1033"/>
                      </a:lnTo>
                      <a:lnTo>
                        <a:pt x="391" y="1033"/>
                      </a:lnTo>
                      <a:lnTo>
                        <a:pt x="392" y="1035"/>
                      </a:lnTo>
                      <a:lnTo>
                        <a:pt x="393" y="1035"/>
                      </a:lnTo>
                      <a:lnTo>
                        <a:pt x="393" y="1037"/>
                      </a:lnTo>
                      <a:lnTo>
                        <a:pt x="394" y="1038"/>
                      </a:lnTo>
                      <a:lnTo>
                        <a:pt x="396" y="1038"/>
                      </a:lnTo>
                      <a:lnTo>
                        <a:pt x="396" y="1040"/>
                      </a:lnTo>
                      <a:lnTo>
                        <a:pt x="397" y="1042"/>
                      </a:lnTo>
                      <a:lnTo>
                        <a:pt x="398" y="1042"/>
                      </a:lnTo>
                      <a:lnTo>
                        <a:pt x="399" y="1043"/>
                      </a:lnTo>
                      <a:lnTo>
                        <a:pt x="399" y="1045"/>
                      </a:lnTo>
                      <a:lnTo>
                        <a:pt x="400" y="1045"/>
                      </a:lnTo>
                      <a:lnTo>
                        <a:pt x="401" y="1047"/>
                      </a:lnTo>
                      <a:lnTo>
                        <a:pt x="401" y="1048"/>
                      </a:lnTo>
                      <a:lnTo>
                        <a:pt x="402" y="1048"/>
                      </a:lnTo>
                      <a:lnTo>
                        <a:pt x="403" y="1050"/>
                      </a:lnTo>
                      <a:lnTo>
                        <a:pt x="403" y="1050"/>
                      </a:lnTo>
                      <a:lnTo>
                        <a:pt x="405" y="1051"/>
                      </a:lnTo>
                      <a:lnTo>
                        <a:pt x="406" y="1053"/>
                      </a:lnTo>
                      <a:lnTo>
                        <a:pt x="407" y="1053"/>
                      </a:lnTo>
                      <a:lnTo>
                        <a:pt x="407" y="1055"/>
                      </a:lnTo>
                      <a:lnTo>
                        <a:pt x="408" y="1055"/>
                      </a:lnTo>
                      <a:lnTo>
                        <a:pt x="409" y="1056"/>
                      </a:lnTo>
                      <a:lnTo>
                        <a:pt x="409" y="1058"/>
                      </a:lnTo>
                      <a:lnTo>
                        <a:pt x="410" y="1058"/>
                      </a:lnTo>
                      <a:lnTo>
                        <a:pt x="411" y="1060"/>
                      </a:lnTo>
                      <a:lnTo>
                        <a:pt x="412" y="1060"/>
                      </a:lnTo>
                      <a:lnTo>
                        <a:pt x="412" y="1061"/>
                      </a:lnTo>
                      <a:lnTo>
                        <a:pt x="414" y="1063"/>
                      </a:lnTo>
                      <a:lnTo>
                        <a:pt x="415" y="1063"/>
                      </a:lnTo>
                      <a:lnTo>
                        <a:pt x="415" y="1065"/>
                      </a:lnTo>
                      <a:lnTo>
                        <a:pt x="416" y="1065"/>
                      </a:lnTo>
                      <a:lnTo>
                        <a:pt x="417" y="1066"/>
                      </a:lnTo>
                      <a:lnTo>
                        <a:pt x="418" y="1066"/>
                      </a:lnTo>
                      <a:lnTo>
                        <a:pt x="418" y="1068"/>
                      </a:lnTo>
                      <a:lnTo>
                        <a:pt x="419" y="1070"/>
                      </a:lnTo>
                      <a:lnTo>
                        <a:pt x="420" y="1070"/>
                      </a:lnTo>
                      <a:lnTo>
                        <a:pt x="420" y="1071"/>
                      </a:lnTo>
                      <a:lnTo>
                        <a:pt x="421" y="1071"/>
                      </a:lnTo>
                      <a:lnTo>
                        <a:pt x="423" y="1073"/>
                      </a:lnTo>
                      <a:lnTo>
                        <a:pt x="424" y="1073"/>
                      </a:lnTo>
                      <a:lnTo>
                        <a:pt x="424" y="1074"/>
                      </a:lnTo>
                      <a:lnTo>
                        <a:pt x="425" y="1074"/>
                      </a:lnTo>
                      <a:lnTo>
                        <a:pt x="426" y="1076"/>
                      </a:lnTo>
                      <a:lnTo>
                        <a:pt x="427" y="1076"/>
                      </a:lnTo>
                      <a:lnTo>
                        <a:pt x="427" y="1078"/>
                      </a:lnTo>
                      <a:lnTo>
                        <a:pt x="428" y="1078"/>
                      </a:lnTo>
                      <a:lnTo>
                        <a:pt x="429" y="1079"/>
                      </a:lnTo>
                      <a:lnTo>
                        <a:pt x="429" y="1079"/>
                      </a:lnTo>
                      <a:lnTo>
                        <a:pt x="430" y="1081"/>
                      </a:lnTo>
                      <a:lnTo>
                        <a:pt x="432" y="1081"/>
                      </a:lnTo>
                      <a:lnTo>
                        <a:pt x="433" y="1083"/>
                      </a:lnTo>
                      <a:lnTo>
                        <a:pt x="433" y="1083"/>
                      </a:lnTo>
                      <a:lnTo>
                        <a:pt x="434" y="1084"/>
                      </a:lnTo>
                      <a:lnTo>
                        <a:pt x="435" y="1084"/>
                      </a:lnTo>
                      <a:lnTo>
                        <a:pt x="436" y="1086"/>
                      </a:lnTo>
                      <a:lnTo>
                        <a:pt x="436" y="1086"/>
                      </a:lnTo>
                      <a:lnTo>
                        <a:pt x="437" y="1088"/>
                      </a:lnTo>
                      <a:lnTo>
                        <a:pt x="438" y="1088"/>
                      </a:lnTo>
                      <a:lnTo>
                        <a:pt x="439" y="1089"/>
                      </a:lnTo>
                      <a:lnTo>
                        <a:pt x="439" y="1089"/>
                      </a:lnTo>
                      <a:lnTo>
                        <a:pt x="441" y="1091"/>
                      </a:lnTo>
                      <a:lnTo>
                        <a:pt x="442" y="1091"/>
                      </a:lnTo>
                      <a:lnTo>
                        <a:pt x="442" y="1092"/>
                      </a:lnTo>
                      <a:lnTo>
                        <a:pt x="443" y="1092"/>
                      </a:lnTo>
                      <a:lnTo>
                        <a:pt x="444" y="1094"/>
                      </a:lnTo>
                      <a:lnTo>
                        <a:pt x="445" y="1094"/>
                      </a:lnTo>
                      <a:lnTo>
                        <a:pt x="445" y="1094"/>
                      </a:lnTo>
                      <a:lnTo>
                        <a:pt x="446" y="1096"/>
                      </a:lnTo>
                      <a:lnTo>
                        <a:pt x="447" y="1096"/>
                      </a:lnTo>
                      <a:lnTo>
                        <a:pt x="448" y="1097"/>
                      </a:lnTo>
                      <a:lnTo>
                        <a:pt x="448" y="1097"/>
                      </a:lnTo>
                      <a:lnTo>
                        <a:pt x="450" y="1099"/>
                      </a:lnTo>
                      <a:lnTo>
                        <a:pt x="451" y="1099"/>
                      </a:lnTo>
                      <a:lnTo>
                        <a:pt x="452" y="1101"/>
                      </a:lnTo>
                      <a:lnTo>
                        <a:pt x="452" y="1101"/>
                      </a:lnTo>
                      <a:lnTo>
                        <a:pt x="453" y="1101"/>
                      </a:lnTo>
                      <a:lnTo>
                        <a:pt x="454" y="1102"/>
                      </a:lnTo>
                      <a:lnTo>
                        <a:pt x="454" y="1102"/>
                      </a:lnTo>
                      <a:lnTo>
                        <a:pt x="455" y="1104"/>
                      </a:lnTo>
                      <a:lnTo>
                        <a:pt x="456" y="1104"/>
                      </a:lnTo>
                      <a:lnTo>
                        <a:pt x="458" y="1106"/>
                      </a:lnTo>
                      <a:lnTo>
                        <a:pt x="458" y="1106"/>
                      </a:lnTo>
                      <a:lnTo>
                        <a:pt x="459" y="1106"/>
                      </a:lnTo>
                      <a:lnTo>
                        <a:pt x="460" y="1107"/>
                      </a:lnTo>
                      <a:lnTo>
                        <a:pt x="461" y="1107"/>
                      </a:lnTo>
                      <a:lnTo>
                        <a:pt x="461" y="1109"/>
                      </a:lnTo>
                      <a:lnTo>
                        <a:pt x="462" y="1109"/>
                      </a:lnTo>
                      <a:lnTo>
                        <a:pt x="463" y="1109"/>
                      </a:lnTo>
                      <a:lnTo>
                        <a:pt x="463" y="1110"/>
                      </a:lnTo>
                      <a:lnTo>
                        <a:pt x="464" y="1110"/>
                      </a:lnTo>
                      <a:lnTo>
                        <a:pt x="465" y="1112"/>
                      </a:lnTo>
                      <a:lnTo>
                        <a:pt x="467" y="1112"/>
                      </a:lnTo>
                      <a:lnTo>
                        <a:pt x="467" y="1112"/>
                      </a:lnTo>
                      <a:lnTo>
                        <a:pt x="468" y="1114"/>
                      </a:lnTo>
                      <a:lnTo>
                        <a:pt x="469" y="1114"/>
                      </a:lnTo>
                      <a:lnTo>
                        <a:pt x="469" y="1115"/>
                      </a:lnTo>
                      <a:lnTo>
                        <a:pt x="470" y="1115"/>
                      </a:lnTo>
                      <a:lnTo>
                        <a:pt x="471" y="1115"/>
                      </a:lnTo>
                      <a:lnTo>
                        <a:pt x="472" y="1117"/>
                      </a:lnTo>
                      <a:lnTo>
                        <a:pt x="472" y="1117"/>
                      </a:lnTo>
                      <a:lnTo>
                        <a:pt x="473" y="1119"/>
                      </a:lnTo>
                      <a:lnTo>
                        <a:pt x="474" y="1119"/>
                      </a:lnTo>
                      <a:lnTo>
                        <a:pt x="474" y="1119"/>
                      </a:lnTo>
                      <a:lnTo>
                        <a:pt x="476" y="1120"/>
                      </a:lnTo>
                      <a:lnTo>
                        <a:pt x="477" y="1120"/>
                      </a:lnTo>
                      <a:lnTo>
                        <a:pt x="477" y="1120"/>
                      </a:lnTo>
                      <a:lnTo>
                        <a:pt x="478" y="1122"/>
                      </a:lnTo>
                      <a:lnTo>
                        <a:pt x="479" y="1122"/>
                      </a:lnTo>
                      <a:lnTo>
                        <a:pt x="480" y="1122"/>
                      </a:lnTo>
                      <a:lnTo>
                        <a:pt x="480" y="1124"/>
                      </a:lnTo>
                      <a:lnTo>
                        <a:pt x="481" y="1124"/>
                      </a:lnTo>
                      <a:lnTo>
                        <a:pt x="482" y="1125"/>
                      </a:lnTo>
                      <a:lnTo>
                        <a:pt x="482" y="1125"/>
                      </a:lnTo>
                      <a:lnTo>
                        <a:pt x="483" y="1125"/>
                      </a:lnTo>
                      <a:lnTo>
                        <a:pt x="485" y="1127"/>
                      </a:lnTo>
                      <a:lnTo>
                        <a:pt x="486" y="1127"/>
                      </a:lnTo>
                      <a:lnTo>
                        <a:pt x="486" y="1127"/>
                      </a:lnTo>
                      <a:lnTo>
                        <a:pt x="487" y="1129"/>
                      </a:lnTo>
                      <a:lnTo>
                        <a:pt x="488" y="1129"/>
                      </a:lnTo>
                      <a:lnTo>
                        <a:pt x="488" y="1129"/>
                      </a:lnTo>
                      <a:lnTo>
                        <a:pt x="489" y="1129"/>
                      </a:lnTo>
                      <a:lnTo>
                        <a:pt x="490" y="1130"/>
                      </a:lnTo>
                      <a:lnTo>
                        <a:pt x="491" y="1130"/>
                      </a:lnTo>
                      <a:lnTo>
                        <a:pt x="491" y="1130"/>
                      </a:lnTo>
                      <a:lnTo>
                        <a:pt x="492" y="1132"/>
                      </a:lnTo>
                      <a:lnTo>
                        <a:pt x="494" y="1132"/>
                      </a:lnTo>
                      <a:lnTo>
                        <a:pt x="494" y="1132"/>
                      </a:lnTo>
                      <a:lnTo>
                        <a:pt x="495" y="1133"/>
                      </a:lnTo>
                      <a:lnTo>
                        <a:pt x="496" y="1133"/>
                      </a:lnTo>
                      <a:lnTo>
                        <a:pt x="497" y="1133"/>
                      </a:lnTo>
                      <a:lnTo>
                        <a:pt x="497" y="1135"/>
                      </a:lnTo>
                      <a:lnTo>
                        <a:pt x="498" y="1135"/>
                      </a:lnTo>
                      <a:lnTo>
                        <a:pt x="499" y="1135"/>
                      </a:lnTo>
                      <a:lnTo>
                        <a:pt x="500" y="1135"/>
                      </a:lnTo>
                      <a:lnTo>
                        <a:pt x="500" y="1137"/>
                      </a:lnTo>
                      <a:lnTo>
                        <a:pt x="501" y="1137"/>
                      </a:lnTo>
                      <a:lnTo>
                        <a:pt x="503" y="1137"/>
                      </a:lnTo>
                      <a:lnTo>
                        <a:pt x="503" y="1137"/>
                      </a:lnTo>
                      <a:lnTo>
                        <a:pt x="504" y="1138"/>
                      </a:lnTo>
                      <a:lnTo>
                        <a:pt x="505" y="1138"/>
                      </a:lnTo>
                      <a:lnTo>
                        <a:pt x="506" y="1138"/>
                      </a:lnTo>
                      <a:lnTo>
                        <a:pt x="506" y="1140"/>
                      </a:lnTo>
                      <a:lnTo>
                        <a:pt x="507" y="1140"/>
                      </a:lnTo>
                      <a:lnTo>
                        <a:pt x="508" y="1140"/>
                      </a:lnTo>
                      <a:lnTo>
                        <a:pt x="509" y="1140"/>
                      </a:lnTo>
                      <a:lnTo>
                        <a:pt x="509" y="1142"/>
                      </a:lnTo>
                      <a:lnTo>
                        <a:pt x="510" y="1142"/>
                      </a:lnTo>
                      <a:lnTo>
                        <a:pt x="512" y="1142"/>
                      </a:lnTo>
                      <a:lnTo>
                        <a:pt x="513" y="1142"/>
                      </a:lnTo>
                      <a:lnTo>
                        <a:pt x="513" y="1143"/>
                      </a:lnTo>
                      <a:lnTo>
                        <a:pt x="514" y="1143"/>
                      </a:lnTo>
                      <a:lnTo>
                        <a:pt x="515" y="1143"/>
                      </a:lnTo>
                      <a:lnTo>
                        <a:pt x="515" y="1143"/>
                      </a:lnTo>
                      <a:lnTo>
                        <a:pt x="516" y="1145"/>
                      </a:lnTo>
                      <a:lnTo>
                        <a:pt x="517" y="1145"/>
                      </a:lnTo>
                      <a:lnTo>
                        <a:pt x="518" y="1145"/>
                      </a:lnTo>
                      <a:lnTo>
                        <a:pt x="518" y="1145"/>
                      </a:lnTo>
                      <a:lnTo>
                        <a:pt x="519" y="1147"/>
                      </a:lnTo>
                      <a:lnTo>
                        <a:pt x="521" y="1147"/>
                      </a:lnTo>
                      <a:lnTo>
                        <a:pt x="522" y="1147"/>
                      </a:lnTo>
                      <a:lnTo>
                        <a:pt x="522" y="1147"/>
                      </a:lnTo>
                      <a:lnTo>
                        <a:pt x="523" y="1147"/>
                      </a:lnTo>
                      <a:lnTo>
                        <a:pt x="524" y="1148"/>
                      </a:lnTo>
                      <a:lnTo>
                        <a:pt x="525" y="1148"/>
                      </a:lnTo>
                      <a:lnTo>
                        <a:pt x="525" y="1148"/>
                      </a:lnTo>
                      <a:lnTo>
                        <a:pt x="526" y="1148"/>
                      </a:lnTo>
                      <a:lnTo>
                        <a:pt x="527" y="1150"/>
                      </a:lnTo>
                      <a:lnTo>
                        <a:pt x="527" y="1150"/>
                      </a:lnTo>
                      <a:lnTo>
                        <a:pt x="529" y="1150"/>
                      </a:lnTo>
                      <a:lnTo>
                        <a:pt x="530" y="1150"/>
                      </a:lnTo>
                      <a:lnTo>
                        <a:pt x="531" y="1151"/>
                      </a:lnTo>
                      <a:lnTo>
                        <a:pt x="531" y="1151"/>
                      </a:lnTo>
                      <a:lnTo>
                        <a:pt x="532" y="1151"/>
                      </a:lnTo>
                      <a:lnTo>
                        <a:pt x="533" y="1151"/>
                      </a:lnTo>
                      <a:lnTo>
                        <a:pt x="534" y="1151"/>
                      </a:lnTo>
                      <a:lnTo>
                        <a:pt x="534" y="1153"/>
                      </a:lnTo>
                      <a:lnTo>
                        <a:pt x="535" y="1153"/>
                      </a:lnTo>
                      <a:lnTo>
                        <a:pt x="536" y="1153"/>
                      </a:lnTo>
                      <a:lnTo>
                        <a:pt x="536" y="1153"/>
                      </a:lnTo>
                      <a:lnTo>
                        <a:pt x="538" y="1153"/>
                      </a:lnTo>
                      <a:lnTo>
                        <a:pt x="539" y="1155"/>
                      </a:lnTo>
                      <a:lnTo>
                        <a:pt x="540" y="1155"/>
                      </a:lnTo>
                      <a:lnTo>
                        <a:pt x="540" y="1155"/>
                      </a:lnTo>
                      <a:lnTo>
                        <a:pt x="541" y="1155"/>
                      </a:lnTo>
                      <a:lnTo>
                        <a:pt x="542" y="1155"/>
                      </a:lnTo>
                      <a:lnTo>
                        <a:pt x="542" y="1155"/>
                      </a:lnTo>
                      <a:lnTo>
                        <a:pt x="543" y="1156"/>
                      </a:lnTo>
                      <a:lnTo>
                        <a:pt x="544" y="1156"/>
                      </a:lnTo>
                      <a:lnTo>
                        <a:pt x="545" y="1156"/>
                      </a:lnTo>
                      <a:lnTo>
                        <a:pt x="545" y="1156"/>
                      </a:lnTo>
                      <a:lnTo>
                        <a:pt x="547" y="1156"/>
                      </a:lnTo>
                      <a:lnTo>
                        <a:pt x="548" y="1156"/>
                      </a:lnTo>
                      <a:lnTo>
                        <a:pt x="548" y="1156"/>
                      </a:lnTo>
                      <a:lnTo>
                        <a:pt x="549" y="1158"/>
                      </a:lnTo>
                      <a:lnTo>
                        <a:pt x="550" y="1158"/>
                      </a:lnTo>
                      <a:lnTo>
                        <a:pt x="550" y="1158"/>
                      </a:lnTo>
                      <a:lnTo>
                        <a:pt x="551" y="1158"/>
                      </a:lnTo>
                      <a:lnTo>
                        <a:pt x="552" y="1158"/>
                      </a:lnTo>
                      <a:lnTo>
                        <a:pt x="553" y="1158"/>
                      </a:lnTo>
                      <a:lnTo>
                        <a:pt x="553" y="1158"/>
                      </a:lnTo>
                      <a:lnTo>
                        <a:pt x="554" y="1160"/>
                      </a:lnTo>
                      <a:lnTo>
                        <a:pt x="556" y="1160"/>
                      </a:lnTo>
                      <a:lnTo>
                        <a:pt x="556" y="1160"/>
                      </a:lnTo>
                      <a:lnTo>
                        <a:pt x="557" y="1160"/>
                      </a:lnTo>
                      <a:lnTo>
                        <a:pt x="558" y="1160"/>
                      </a:lnTo>
                      <a:lnTo>
                        <a:pt x="559" y="1160"/>
                      </a:lnTo>
                      <a:lnTo>
                        <a:pt x="559" y="1160"/>
                      </a:lnTo>
                      <a:lnTo>
                        <a:pt x="560" y="1160"/>
                      </a:lnTo>
                      <a:lnTo>
                        <a:pt x="561" y="1161"/>
                      </a:lnTo>
                      <a:lnTo>
                        <a:pt x="561" y="1161"/>
                      </a:lnTo>
                      <a:lnTo>
                        <a:pt x="562" y="1161"/>
                      </a:lnTo>
                      <a:lnTo>
                        <a:pt x="563" y="1161"/>
                      </a:lnTo>
                      <a:lnTo>
                        <a:pt x="565" y="1161"/>
                      </a:lnTo>
                      <a:lnTo>
                        <a:pt x="565" y="1161"/>
                      </a:lnTo>
                      <a:lnTo>
                        <a:pt x="566" y="1161"/>
                      </a:lnTo>
                      <a:lnTo>
                        <a:pt x="567" y="1161"/>
                      </a:lnTo>
                      <a:lnTo>
                        <a:pt x="567" y="116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1" name="Freeform 59"/>
                <p:cNvSpPr>
                  <a:spLocks/>
                </p:cNvSpPr>
                <p:nvPr/>
              </p:nvSpPr>
              <p:spPr bwMode="auto">
                <a:xfrm>
                  <a:off x="7851" y="13875"/>
                  <a:ext cx="24" cy="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7" y="8"/>
                    </a:cxn>
                    <a:cxn ang="0">
                      <a:pos x="9" y="10"/>
                    </a:cxn>
                    <a:cxn ang="0">
                      <a:pos x="12" y="10"/>
                    </a:cxn>
                    <a:cxn ang="0">
                      <a:pos x="14" y="10"/>
                    </a:cxn>
                    <a:cxn ang="0">
                      <a:pos x="17" y="10"/>
                    </a:cxn>
                    <a:cxn ang="0">
                      <a:pos x="19" y="11"/>
                    </a:cxn>
                    <a:cxn ang="0">
                      <a:pos x="21" y="11"/>
                    </a:cxn>
                    <a:cxn ang="0">
                      <a:pos x="23" y="11"/>
                    </a:cxn>
                    <a:cxn ang="0">
                      <a:pos x="27" y="11"/>
                    </a:cxn>
                    <a:cxn ang="0">
                      <a:pos x="29" y="11"/>
                    </a:cxn>
                    <a:cxn ang="0">
                      <a:pos x="31" y="11"/>
                    </a:cxn>
                    <a:cxn ang="0">
                      <a:pos x="34" y="13"/>
                    </a:cxn>
                    <a:cxn ang="0">
                      <a:pos x="36" y="13"/>
                    </a:cxn>
                    <a:cxn ang="0">
                      <a:pos x="38" y="13"/>
                    </a:cxn>
                    <a:cxn ang="0">
                      <a:pos x="40" y="13"/>
                    </a:cxn>
                    <a:cxn ang="0">
                      <a:pos x="43" y="13"/>
                    </a:cxn>
                    <a:cxn ang="0">
                      <a:pos x="46" y="13"/>
                    </a:cxn>
                    <a:cxn ang="0">
                      <a:pos x="48" y="13"/>
                    </a:cxn>
                    <a:cxn ang="0">
                      <a:pos x="51" y="13"/>
                    </a:cxn>
                    <a:cxn ang="0">
                      <a:pos x="53" y="13"/>
                    </a:cxn>
                    <a:cxn ang="0">
                      <a:pos x="55" y="13"/>
                    </a:cxn>
                    <a:cxn ang="0">
                      <a:pos x="57" y="13"/>
                    </a:cxn>
                    <a:cxn ang="0">
                      <a:pos x="61" y="13"/>
                    </a:cxn>
                    <a:cxn ang="0">
                      <a:pos x="63" y="13"/>
                    </a:cxn>
                    <a:cxn ang="0">
                      <a:pos x="65" y="13"/>
                    </a:cxn>
                    <a:cxn ang="0">
                      <a:pos x="67" y="13"/>
                    </a:cxn>
                    <a:cxn ang="0">
                      <a:pos x="70" y="13"/>
                    </a:cxn>
                    <a:cxn ang="0">
                      <a:pos x="73" y="11"/>
                    </a:cxn>
                    <a:cxn ang="0">
                      <a:pos x="75" y="11"/>
                    </a:cxn>
                    <a:cxn ang="0">
                      <a:pos x="78" y="11"/>
                    </a:cxn>
                    <a:cxn ang="0">
                      <a:pos x="80" y="11"/>
                    </a:cxn>
                    <a:cxn ang="0">
                      <a:pos x="82" y="11"/>
                    </a:cxn>
                    <a:cxn ang="0">
                      <a:pos x="85" y="11"/>
                    </a:cxn>
                    <a:cxn ang="0">
                      <a:pos x="88" y="10"/>
                    </a:cxn>
                    <a:cxn ang="0">
                      <a:pos x="90" y="10"/>
                    </a:cxn>
                    <a:cxn ang="0">
                      <a:pos x="92" y="10"/>
                    </a:cxn>
                    <a:cxn ang="0">
                      <a:pos x="94" y="10"/>
                    </a:cxn>
                    <a:cxn ang="0">
                      <a:pos x="97" y="8"/>
                    </a:cxn>
                    <a:cxn ang="0">
                      <a:pos x="100" y="8"/>
                    </a:cxn>
                    <a:cxn ang="0">
                      <a:pos x="102" y="8"/>
                    </a:cxn>
                    <a:cxn ang="0">
                      <a:pos x="105" y="8"/>
                    </a:cxn>
                    <a:cxn ang="0">
                      <a:pos x="107" y="6"/>
                    </a:cxn>
                    <a:cxn ang="0">
                      <a:pos x="109" y="6"/>
                    </a:cxn>
                    <a:cxn ang="0">
                      <a:pos x="111" y="6"/>
                    </a:cxn>
                    <a:cxn ang="0">
                      <a:pos x="114" y="5"/>
                    </a:cxn>
                    <a:cxn ang="0">
                      <a:pos x="116" y="5"/>
                    </a:cxn>
                    <a:cxn ang="0">
                      <a:pos x="119" y="5"/>
                    </a:cxn>
                    <a:cxn ang="0">
                      <a:pos x="122" y="5"/>
                    </a:cxn>
                    <a:cxn ang="0">
                      <a:pos x="124" y="3"/>
                    </a:cxn>
                    <a:cxn ang="0">
                      <a:pos x="126" y="3"/>
                    </a:cxn>
                    <a:cxn ang="0">
                      <a:pos x="128" y="3"/>
                    </a:cxn>
                    <a:cxn ang="0">
                      <a:pos x="131" y="1"/>
                    </a:cxn>
                    <a:cxn ang="0">
                      <a:pos x="133" y="1"/>
                    </a:cxn>
                    <a:cxn ang="0">
                      <a:pos x="134" y="1"/>
                    </a:cxn>
                    <a:cxn ang="0">
                      <a:pos x="136" y="1"/>
                    </a:cxn>
                    <a:cxn ang="0">
                      <a:pos x="137" y="1"/>
                    </a:cxn>
                  </a:cxnLst>
                  <a:rect l="0" t="0" r="r" b="b"/>
                  <a:pathLst>
                    <a:path w="142" h="13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2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6" y="11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29" y="11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2" y="11"/>
                      </a:lnTo>
                      <a:lnTo>
                        <a:pt x="34" y="13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36" y="13"/>
                      </a:lnTo>
                      <a:lnTo>
                        <a:pt x="37" y="13"/>
                      </a:lnTo>
                      <a:lnTo>
                        <a:pt x="37" y="13"/>
                      </a:lnTo>
                      <a:lnTo>
                        <a:pt x="38" y="13"/>
                      </a:lnTo>
                      <a:lnTo>
                        <a:pt x="39" y="13"/>
                      </a:lnTo>
                      <a:lnTo>
                        <a:pt x="40" y="13"/>
                      </a:lnTo>
                      <a:lnTo>
                        <a:pt x="40" y="13"/>
                      </a:lnTo>
                      <a:lnTo>
                        <a:pt x="42" y="13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6" y="13"/>
                      </a:lnTo>
                      <a:lnTo>
                        <a:pt x="46" y="13"/>
                      </a:lnTo>
                      <a:lnTo>
                        <a:pt x="47" y="13"/>
                      </a:lnTo>
                      <a:lnTo>
                        <a:pt x="48" y="13"/>
                      </a:lnTo>
                      <a:lnTo>
                        <a:pt x="48" y="13"/>
                      </a:lnTo>
                      <a:lnTo>
                        <a:pt x="49" y="13"/>
                      </a:lnTo>
                      <a:lnTo>
                        <a:pt x="51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4" y="13"/>
                      </a:lnTo>
                      <a:lnTo>
                        <a:pt x="55" y="13"/>
                      </a:lnTo>
                      <a:lnTo>
                        <a:pt x="55" y="13"/>
                      </a:lnTo>
                      <a:lnTo>
                        <a:pt x="56" y="13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8" y="13"/>
                      </a:lnTo>
                      <a:lnTo>
                        <a:pt x="60" y="13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62" y="13"/>
                      </a:lnTo>
                      <a:lnTo>
                        <a:pt x="63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6" y="13"/>
                      </a:lnTo>
                      <a:lnTo>
                        <a:pt x="67" y="13"/>
                      </a:lnTo>
                      <a:lnTo>
                        <a:pt x="67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3"/>
                      </a:lnTo>
                      <a:lnTo>
                        <a:pt x="71" y="13"/>
                      </a:lnTo>
                      <a:lnTo>
                        <a:pt x="72" y="13"/>
                      </a:lnTo>
                      <a:lnTo>
                        <a:pt x="73" y="11"/>
                      </a:lnTo>
                      <a:lnTo>
                        <a:pt x="73" y="11"/>
                      </a:lnTo>
                      <a:lnTo>
                        <a:pt x="74" y="11"/>
                      </a:lnTo>
                      <a:lnTo>
                        <a:pt x="75" y="11"/>
                      </a:lnTo>
                      <a:lnTo>
                        <a:pt x="76" y="11"/>
                      </a:lnTo>
                      <a:lnTo>
                        <a:pt x="76" y="11"/>
                      </a:lnTo>
                      <a:lnTo>
                        <a:pt x="78" y="11"/>
                      </a:lnTo>
                      <a:lnTo>
                        <a:pt x="79" y="11"/>
                      </a:lnTo>
                      <a:lnTo>
                        <a:pt x="80" y="11"/>
                      </a:lnTo>
                      <a:lnTo>
                        <a:pt x="80" y="11"/>
                      </a:lnTo>
                      <a:lnTo>
                        <a:pt x="81" y="11"/>
                      </a:lnTo>
                      <a:lnTo>
                        <a:pt x="82" y="11"/>
                      </a:lnTo>
                      <a:lnTo>
                        <a:pt x="82" y="11"/>
                      </a:lnTo>
                      <a:lnTo>
                        <a:pt x="83" y="11"/>
                      </a:lnTo>
                      <a:lnTo>
                        <a:pt x="84" y="11"/>
                      </a:lnTo>
                      <a:lnTo>
                        <a:pt x="85" y="11"/>
                      </a:lnTo>
                      <a:lnTo>
                        <a:pt x="85" y="11"/>
                      </a:lnTo>
                      <a:lnTo>
                        <a:pt x="87" y="10"/>
                      </a:lnTo>
                      <a:lnTo>
                        <a:pt x="88" y="10"/>
                      </a:lnTo>
                      <a:lnTo>
                        <a:pt x="89" y="10"/>
                      </a:lnTo>
                      <a:lnTo>
                        <a:pt x="89" y="10"/>
                      </a:lnTo>
                      <a:lnTo>
                        <a:pt x="90" y="10"/>
                      </a:lnTo>
                      <a:lnTo>
                        <a:pt x="91" y="10"/>
                      </a:lnTo>
                      <a:lnTo>
                        <a:pt x="91" y="10"/>
                      </a:lnTo>
                      <a:lnTo>
                        <a:pt x="92" y="10"/>
                      </a:lnTo>
                      <a:lnTo>
                        <a:pt x="93" y="10"/>
                      </a:lnTo>
                      <a:lnTo>
                        <a:pt x="94" y="10"/>
                      </a:lnTo>
                      <a:lnTo>
                        <a:pt x="94" y="10"/>
                      </a:lnTo>
                      <a:lnTo>
                        <a:pt x="96" y="10"/>
                      </a:lnTo>
                      <a:lnTo>
                        <a:pt x="97" y="8"/>
                      </a:lnTo>
                      <a:lnTo>
                        <a:pt x="97" y="8"/>
                      </a:lnTo>
                      <a:lnTo>
                        <a:pt x="98" y="8"/>
                      </a:lnTo>
                      <a:lnTo>
                        <a:pt x="99" y="8"/>
                      </a:lnTo>
                      <a:lnTo>
                        <a:pt x="100" y="8"/>
                      </a:lnTo>
                      <a:lnTo>
                        <a:pt x="100" y="8"/>
                      </a:lnTo>
                      <a:lnTo>
                        <a:pt x="101" y="8"/>
                      </a:lnTo>
                      <a:lnTo>
                        <a:pt x="102" y="8"/>
                      </a:lnTo>
                      <a:lnTo>
                        <a:pt x="102" y="8"/>
                      </a:lnTo>
                      <a:lnTo>
                        <a:pt x="103" y="8"/>
                      </a:lnTo>
                      <a:lnTo>
                        <a:pt x="105" y="8"/>
                      </a:lnTo>
                      <a:lnTo>
                        <a:pt x="105" y="6"/>
                      </a:lnTo>
                      <a:lnTo>
                        <a:pt x="106" y="6"/>
                      </a:lnTo>
                      <a:lnTo>
                        <a:pt x="107" y="6"/>
                      </a:lnTo>
                      <a:lnTo>
                        <a:pt x="108" y="6"/>
                      </a:lnTo>
                      <a:lnTo>
                        <a:pt x="108" y="6"/>
                      </a:lnTo>
                      <a:lnTo>
                        <a:pt x="109" y="6"/>
                      </a:lnTo>
                      <a:lnTo>
                        <a:pt x="110" y="6"/>
                      </a:lnTo>
                      <a:lnTo>
                        <a:pt x="110" y="6"/>
                      </a:lnTo>
                      <a:lnTo>
                        <a:pt x="111" y="6"/>
                      </a:lnTo>
                      <a:lnTo>
                        <a:pt x="113" y="6"/>
                      </a:lnTo>
                      <a:lnTo>
                        <a:pt x="114" y="5"/>
                      </a:lnTo>
                      <a:lnTo>
                        <a:pt x="114" y="5"/>
                      </a:lnTo>
                      <a:lnTo>
                        <a:pt x="115" y="5"/>
                      </a:lnTo>
                      <a:lnTo>
                        <a:pt x="116" y="5"/>
                      </a:lnTo>
                      <a:lnTo>
                        <a:pt x="116" y="5"/>
                      </a:lnTo>
                      <a:lnTo>
                        <a:pt x="117" y="5"/>
                      </a:lnTo>
                      <a:lnTo>
                        <a:pt x="118" y="5"/>
                      </a:lnTo>
                      <a:lnTo>
                        <a:pt x="119" y="5"/>
                      </a:lnTo>
                      <a:lnTo>
                        <a:pt x="119" y="5"/>
                      </a:lnTo>
                      <a:lnTo>
                        <a:pt x="120" y="5"/>
                      </a:lnTo>
                      <a:lnTo>
                        <a:pt x="122" y="5"/>
                      </a:lnTo>
                      <a:lnTo>
                        <a:pt x="122" y="3"/>
                      </a:lnTo>
                      <a:lnTo>
                        <a:pt x="123" y="3"/>
                      </a:lnTo>
                      <a:lnTo>
                        <a:pt x="124" y="3"/>
                      </a:lnTo>
                      <a:lnTo>
                        <a:pt x="125" y="3"/>
                      </a:lnTo>
                      <a:lnTo>
                        <a:pt x="125" y="3"/>
                      </a:lnTo>
                      <a:lnTo>
                        <a:pt x="126" y="3"/>
                      </a:lnTo>
                      <a:lnTo>
                        <a:pt x="127" y="3"/>
                      </a:lnTo>
                      <a:lnTo>
                        <a:pt x="127" y="3"/>
                      </a:lnTo>
                      <a:lnTo>
                        <a:pt x="128" y="3"/>
                      </a:lnTo>
                      <a:lnTo>
                        <a:pt x="129" y="3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32" y="1"/>
                      </a:lnTo>
                      <a:lnTo>
                        <a:pt x="133" y="1"/>
                      </a:lnTo>
                      <a:lnTo>
                        <a:pt x="133" y="1"/>
                      </a:lnTo>
                      <a:lnTo>
                        <a:pt x="134" y="1"/>
                      </a:lnTo>
                      <a:lnTo>
                        <a:pt x="134" y="1"/>
                      </a:lnTo>
                      <a:lnTo>
                        <a:pt x="135" y="1"/>
                      </a:lnTo>
                      <a:lnTo>
                        <a:pt x="135" y="1"/>
                      </a:lnTo>
                      <a:lnTo>
                        <a:pt x="136" y="1"/>
                      </a:lnTo>
                      <a:lnTo>
                        <a:pt x="136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2" name="Rectangle 60"/>
                <p:cNvSpPr>
                  <a:spLocks noChangeArrowheads="1"/>
                </p:cNvSpPr>
                <p:nvPr/>
              </p:nvSpPr>
              <p:spPr bwMode="auto">
                <a:xfrm>
                  <a:off x="7672" y="13681"/>
                  <a:ext cx="17" cy="3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3" name="Rectangle 61"/>
                <p:cNvSpPr>
                  <a:spLocks noChangeArrowheads="1"/>
                </p:cNvSpPr>
                <p:nvPr/>
              </p:nvSpPr>
              <p:spPr bwMode="auto">
                <a:xfrm>
                  <a:off x="7672" y="12588"/>
                  <a:ext cx="17" cy="3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4904" y="10080"/>
                <a:ext cx="189" cy="432"/>
                <a:chOff x="7472" y="12583"/>
                <a:chExt cx="404" cy="1461"/>
              </a:xfrm>
            </p:grpSpPr>
            <p:sp>
              <p:nvSpPr>
                <p:cNvPr id="110655" name="Line 63"/>
                <p:cNvSpPr>
                  <a:spLocks noChangeShapeType="1"/>
                </p:cNvSpPr>
                <p:nvPr/>
              </p:nvSpPr>
              <p:spPr bwMode="auto">
                <a:xfrm>
                  <a:off x="7488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6" name="Line 64"/>
                <p:cNvSpPr>
                  <a:spLocks noChangeShapeType="1"/>
                </p:cNvSpPr>
                <p:nvPr/>
              </p:nvSpPr>
              <p:spPr bwMode="auto">
                <a:xfrm>
                  <a:off x="7581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7" name="Line 65"/>
                <p:cNvSpPr>
                  <a:spLocks noChangeShapeType="1"/>
                </p:cNvSpPr>
                <p:nvPr/>
              </p:nvSpPr>
              <p:spPr bwMode="auto">
                <a:xfrm>
                  <a:off x="7674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8" name="Line 66"/>
                <p:cNvSpPr>
                  <a:spLocks noChangeShapeType="1"/>
                </p:cNvSpPr>
                <p:nvPr/>
              </p:nvSpPr>
              <p:spPr bwMode="auto">
                <a:xfrm>
                  <a:off x="7767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59" name="Line 67"/>
                <p:cNvSpPr>
                  <a:spLocks noChangeShapeType="1"/>
                </p:cNvSpPr>
                <p:nvPr/>
              </p:nvSpPr>
              <p:spPr bwMode="auto">
                <a:xfrm>
                  <a:off x="7859" y="13999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0" name="Line 68"/>
                <p:cNvSpPr>
                  <a:spLocks noChangeShapeType="1"/>
                </p:cNvSpPr>
                <p:nvPr/>
              </p:nvSpPr>
              <p:spPr bwMode="auto">
                <a:xfrm>
                  <a:off x="7472" y="13999"/>
                  <a:ext cx="403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1" name="Line 69"/>
                <p:cNvSpPr>
                  <a:spLocks noChangeShapeType="1"/>
                </p:cNvSpPr>
                <p:nvPr/>
              </p:nvSpPr>
              <p:spPr bwMode="auto">
                <a:xfrm>
                  <a:off x="7472" y="13881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2" name="Line 70"/>
                <p:cNvSpPr>
                  <a:spLocks noChangeShapeType="1"/>
                </p:cNvSpPr>
                <p:nvPr/>
              </p:nvSpPr>
              <p:spPr bwMode="auto">
                <a:xfrm>
                  <a:off x="7472" y="1317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3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7472" y="12583"/>
                  <a:ext cx="1" cy="1416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4" name="Line 72"/>
                <p:cNvSpPr>
                  <a:spLocks noChangeShapeType="1"/>
                </p:cNvSpPr>
                <p:nvPr/>
              </p:nvSpPr>
              <p:spPr bwMode="auto">
                <a:xfrm>
                  <a:off x="7488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5" name="Line 73"/>
                <p:cNvSpPr>
                  <a:spLocks noChangeShapeType="1"/>
                </p:cNvSpPr>
                <p:nvPr/>
              </p:nvSpPr>
              <p:spPr bwMode="auto">
                <a:xfrm>
                  <a:off x="7581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6" name="Line 74"/>
                <p:cNvSpPr>
                  <a:spLocks noChangeShapeType="1"/>
                </p:cNvSpPr>
                <p:nvPr/>
              </p:nvSpPr>
              <p:spPr bwMode="auto">
                <a:xfrm>
                  <a:off x="7674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7" name="Line 75"/>
                <p:cNvSpPr>
                  <a:spLocks noChangeShapeType="1"/>
                </p:cNvSpPr>
                <p:nvPr/>
              </p:nvSpPr>
              <p:spPr bwMode="auto">
                <a:xfrm>
                  <a:off x="7767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8" name="Line 76"/>
                <p:cNvSpPr>
                  <a:spLocks noChangeShapeType="1"/>
                </p:cNvSpPr>
                <p:nvPr/>
              </p:nvSpPr>
              <p:spPr bwMode="auto">
                <a:xfrm>
                  <a:off x="7859" y="1258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69" name="Line 77"/>
                <p:cNvSpPr>
                  <a:spLocks noChangeShapeType="1"/>
                </p:cNvSpPr>
                <p:nvPr/>
              </p:nvSpPr>
              <p:spPr bwMode="auto">
                <a:xfrm>
                  <a:off x="7472" y="12583"/>
                  <a:ext cx="403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0" name="Line 78"/>
                <p:cNvSpPr>
                  <a:spLocks noChangeShapeType="1"/>
                </p:cNvSpPr>
                <p:nvPr/>
              </p:nvSpPr>
              <p:spPr bwMode="auto">
                <a:xfrm>
                  <a:off x="7875" y="13881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1" name="Line 79"/>
                <p:cNvSpPr>
                  <a:spLocks noChangeShapeType="1"/>
                </p:cNvSpPr>
                <p:nvPr/>
              </p:nvSpPr>
              <p:spPr bwMode="auto">
                <a:xfrm>
                  <a:off x="7875" y="13173"/>
                  <a:ext cx="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2" name="Freeform 80"/>
                <p:cNvSpPr>
                  <a:spLocks/>
                </p:cNvSpPr>
                <p:nvPr/>
              </p:nvSpPr>
              <p:spPr bwMode="auto">
                <a:xfrm>
                  <a:off x="7472" y="13535"/>
                  <a:ext cx="95" cy="346"/>
                </a:xfrm>
                <a:custGeom>
                  <a:avLst/>
                  <a:gdLst/>
                  <a:ahLst/>
                  <a:cxnLst>
                    <a:cxn ang="0">
                      <a:pos x="9" y="680"/>
                    </a:cxn>
                    <a:cxn ang="0">
                      <a:pos x="17" y="682"/>
                    </a:cxn>
                    <a:cxn ang="0">
                      <a:pos x="26" y="684"/>
                    </a:cxn>
                    <a:cxn ang="0">
                      <a:pos x="35" y="685"/>
                    </a:cxn>
                    <a:cxn ang="0">
                      <a:pos x="44" y="687"/>
                    </a:cxn>
                    <a:cxn ang="0">
                      <a:pos x="53" y="689"/>
                    </a:cxn>
                    <a:cxn ang="0">
                      <a:pos x="62" y="690"/>
                    </a:cxn>
                    <a:cxn ang="0">
                      <a:pos x="71" y="692"/>
                    </a:cxn>
                    <a:cxn ang="0">
                      <a:pos x="80" y="692"/>
                    </a:cxn>
                    <a:cxn ang="0">
                      <a:pos x="89" y="692"/>
                    </a:cxn>
                    <a:cxn ang="0">
                      <a:pos x="98" y="692"/>
                    </a:cxn>
                    <a:cxn ang="0">
                      <a:pos x="107" y="692"/>
                    </a:cxn>
                    <a:cxn ang="0">
                      <a:pos x="115" y="690"/>
                    </a:cxn>
                    <a:cxn ang="0">
                      <a:pos x="124" y="689"/>
                    </a:cxn>
                    <a:cxn ang="0">
                      <a:pos x="133" y="689"/>
                    </a:cxn>
                    <a:cxn ang="0">
                      <a:pos x="142" y="685"/>
                    </a:cxn>
                    <a:cxn ang="0">
                      <a:pos x="151" y="684"/>
                    </a:cxn>
                    <a:cxn ang="0">
                      <a:pos x="160" y="682"/>
                    </a:cxn>
                    <a:cxn ang="0">
                      <a:pos x="169" y="679"/>
                    </a:cxn>
                    <a:cxn ang="0">
                      <a:pos x="178" y="675"/>
                    </a:cxn>
                    <a:cxn ang="0">
                      <a:pos x="187" y="671"/>
                    </a:cxn>
                    <a:cxn ang="0">
                      <a:pos x="196" y="667"/>
                    </a:cxn>
                    <a:cxn ang="0">
                      <a:pos x="205" y="662"/>
                    </a:cxn>
                    <a:cxn ang="0">
                      <a:pos x="214" y="657"/>
                    </a:cxn>
                    <a:cxn ang="0">
                      <a:pos x="223" y="651"/>
                    </a:cxn>
                    <a:cxn ang="0">
                      <a:pos x="231" y="644"/>
                    </a:cxn>
                    <a:cxn ang="0">
                      <a:pos x="240" y="638"/>
                    </a:cxn>
                    <a:cxn ang="0">
                      <a:pos x="249" y="631"/>
                    </a:cxn>
                    <a:cxn ang="0">
                      <a:pos x="258" y="623"/>
                    </a:cxn>
                    <a:cxn ang="0">
                      <a:pos x="267" y="615"/>
                    </a:cxn>
                    <a:cxn ang="0">
                      <a:pos x="276" y="607"/>
                    </a:cxn>
                    <a:cxn ang="0">
                      <a:pos x="285" y="597"/>
                    </a:cxn>
                    <a:cxn ang="0">
                      <a:pos x="294" y="587"/>
                    </a:cxn>
                    <a:cxn ang="0">
                      <a:pos x="303" y="577"/>
                    </a:cxn>
                    <a:cxn ang="0">
                      <a:pos x="312" y="566"/>
                    </a:cxn>
                    <a:cxn ang="0">
                      <a:pos x="321" y="554"/>
                    </a:cxn>
                    <a:cxn ang="0">
                      <a:pos x="330" y="541"/>
                    </a:cxn>
                    <a:cxn ang="0">
                      <a:pos x="339" y="530"/>
                    </a:cxn>
                    <a:cxn ang="0">
                      <a:pos x="348" y="515"/>
                    </a:cxn>
                    <a:cxn ang="0">
                      <a:pos x="357" y="502"/>
                    </a:cxn>
                    <a:cxn ang="0">
                      <a:pos x="366" y="487"/>
                    </a:cxn>
                    <a:cxn ang="0">
                      <a:pos x="375" y="471"/>
                    </a:cxn>
                    <a:cxn ang="0">
                      <a:pos x="383" y="456"/>
                    </a:cxn>
                    <a:cxn ang="0">
                      <a:pos x="392" y="439"/>
                    </a:cxn>
                    <a:cxn ang="0">
                      <a:pos x="401" y="421"/>
                    </a:cxn>
                    <a:cxn ang="0">
                      <a:pos x="410" y="405"/>
                    </a:cxn>
                    <a:cxn ang="0">
                      <a:pos x="419" y="385"/>
                    </a:cxn>
                    <a:cxn ang="0">
                      <a:pos x="428" y="367"/>
                    </a:cxn>
                    <a:cxn ang="0">
                      <a:pos x="437" y="348"/>
                    </a:cxn>
                    <a:cxn ang="0">
                      <a:pos x="446" y="328"/>
                    </a:cxn>
                    <a:cxn ang="0">
                      <a:pos x="455" y="307"/>
                    </a:cxn>
                    <a:cxn ang="0">
                      <a:pos x="464" y="285"/>
                    </a:cxn>
                    <a:cxn ang="0">
                      <a:pos x="473" y="264"/>
                    </a:cxn>
                    <a:cxn ang="0">
                      <a:pos x="482" y="241"/>
                    </a:cxn>
                    <a:cxn ang="0">
                      <a:pos x="491" y="220"/>
                    </a:cxn>
                    <a:cxn ang="0">
                      <a:pos x="499" y="195"/>
                    </a:cxn>
                    <a:cxn ang="0">
                      <a:pos x="508" y="172"/>
                    </a:cxn>
                    <a:cxn ang="0">
                      <a:pos x="517" y="148"/>
                    </a:cxn>
                    <a:cxn ang="0">
                      <a:pos x="526" y="123"/>
                    </a:cxn>
                    <a:cxn ang="0">
                      <a:pos x="535" y="97"/>
                    </a:cxn>
                    <a:cxn ang="0">
                      <a:pos x="544" y="70"/>
                    </a:cxn>
                    <a:cxn ang="0">
                      <a:pos x="553" y="44"/>
                    </a:cxn>
                    <a:cxn ang="0">
                      <a:pos x="562" y="18"/>
                    </a:cxn>
                  </a:cxnLst>
                  <a:rect l="0" t="0" r="r" b="b"/>
                  <a:pathLst>
                    <a:path w="568" h="692">
                      <a:moveTo>
                        <a:pt x="0" y="679"/>
                      </a:moveTo>
                      <a:lnTo>
                        <a:pt x="4" y="680"/>
                      </a:lnTo>
                      <a:lnTo>
                        <a:pt x="4" y="680"/>
                      </a:lnTo>
                      <a:lnTo>
                        <a:pt x="5" y="680"/>
                      </a:lnTo>
                      <a:lnTo>
                        <a:pt x="5" y="680"/>
                      </a:lnTo>
                      <a:lnTo>
                        <a:pt x="7" y="680"/>
                      </a:lnTo>
                      <a:lnTo>
                        <a:pt x="7" y="680"/>
                      </a:lnTo>
                      <a:lnTo>
                        <a:pt x="8" y="680"/>
                      </a:lnTo>
                      <a:lnTo>
                        <a:pt x="8" y="680"/>
                      </a:lnTo>
                      <a:lnTo>
                        <a:pt x="9" y="680"/>
                      </a:lnTo>
                      <a:lnTo>
                        <a:pt x="9" y="680"/>
                      </a:lnTo>
                      <a:lnTo>
                        <a:pt x="10" y="680"/>
                      </a:lnTo>
                      <a:lnTo>
                        <a:pt x="11" y="680"/>
                      </a:lnTo>
                      <a:lnTo>
                        <a:pt x="11" y="680"/>
                      </a:lnTo>
                      <a:lnTo>
                        <a:pt x="12" y="680"/>
                      </a:lnTo>
                      <a:lnTo>
                        <a:pt x="12" y="682"/>
                      </a:lnTo>
                      <a:lnTo>
                        <a:pt x="13" y="682"/>
                      </a:lnTo>
                      <a:lnTo>
                        <a:pt x="14" y="682"/>
                      </a:lnTo>
                      <a:lnTo>
                        <a:pt x="14" y="682"/>
                      </a:lnTo>
                      <a:lnTo>
                        <a:pt x="16" y="682"/>
                      </a:lnTo>
                      <a:lnTo>
                        <a:pt x="17" y="682"/>
                      </a:lnTo>
                      <a:lnTo>
                        <a:pt x="17" y="682"/>
                      </a:lnTo>
                      <a:lnTo>
                        <a:pt x="18" y="682"/>
                      </a:lnTo>
                      <a:lnTo>
                        <a:pt x="19" y="682"/>
                      </a:lnTo>
                      <a:lnTo>
                        <a:pt x="20" y="682"/>
                      </a:lnTo>
                      <a:lnTo>
                        <a:pt x="20" y="684"/>
                      </a:lnTo>
                      <a:lnTo>
                        <a:pt x="21" y="684"/>
                      </a:lnTo>
                      <a:lnTo>
                        <a:pt x="22" y="684"/>
                      </a:lnTo>
                      <a:lnTo>
                        <a:pt x="22" y="684"/>
                      </a:lnTo>
                      <a:lnTo>
                        <a:pt x="24" y="684"/>
                      </a:lnTo>
                      <a:lnTo>
                        <a:pt x="25" y="684"/>
                      </a:lnTo>
                      <a:lnTo>
                        <a:pt x="26" y="684"/>
                      </a:lnTo>
                      <a:lnTo>
                        <a:pt x="26" y="684"/>
                      </a:lnTo>
                      <a:lnTo>
                        <a:pt x="27" y="684"/>
                      </a:lnTo>
                      <a:lnTo>
                        <a:pt x="28" y="684"/>
                      </a:lnTo>
                      <a:lnTo>
                        <a:pt x="28" y="684"/>
                      </a:lnTo>
                      <a:lnTo>
                        <a:pt x="29" y="685"/>
                      </a:lnTo>
                      <a:lnTo>
                        <a:pt x="30" y="685"/>
                      </a:lnTo>
                      <a:lnTo>
                        <a:pt x="31" y="685"/>
                      </a:lnTo>
                      <a:lnTo>
                        <a:pt x="31" y="685"/>
                      </a:lnTo>
                      <a:lnTo>
                        <a:pt x="33" y="685"/>
                      </a:lnTo>
                      <a:lnTo>
                        <a:pt x="34" y="685"/>
                      </a:lnTo>
                      <a:lnTo>
                        <a:pt x="34" y="685"/>
                      </a:lnTo>
                      <a:lnTo>
                        <a:pt x="35" y="685"/>
                      </a:lnTo>
                      <a:lnTo>
                        <a:pt x="36" y="685"/>
                      </a:lnTo>
                      <a:lnTo>
                        <a:pt x="36" y="685"/>
                      </a:lnTo>
                      <a:lnTo>
                        <a:pt x="37" y="687"/>
                      </a:lnTo>
                      <a:lnTo>
                        <a:pt x="38" y="687"/>
                      </a:lnTo>
                      <a:lnTo>
                        <a:pt x="39" y="687"/>
                      </a:lnTo>
                      <a:lnTo>
                        <a:pt x="39" y="687"/>
                      </a:lnTo>
                      <a:lnTo>
                        <a:pt x="40" y="687"/>
                      </a:lnTo>
                      <a:lnTo>
                        <a:pt x="42" y="687"/>
                      </a:lnTo>
                      <a:lnTo>
                        <a:pt x="42" y="687"/>
                      </a:lnTo>
                      <a:lnTo>
                        <a:pt x="43" y="687"/>
                      </a:lnTo>
                      <a:lnTo>
                        <a:pt x="44" y="687"/>
                      </a:lnTo>
                      <a:lnTo>
                        <a:pt x="45" y="687"/>
                      </a:lnTo>
                      <a:lnTo>
                        <a:pt x="45" y="687"/>
                      </a:lnTo>
                      <a:lnTo>
                        <a:pt x="46" y="689"/>
                      </a:lnTo>
                      <a:lnTo>
                        <a:pt x="47" y="689"/>
                      </a:lnTo>
                      <a:lnTo>
                        <a:pt x="47" y="689"/>
                      </a:lnTo>
                      <a:lnTo>
                        <a:pt x="48" y="689"/>
                      </a:lnTo>
                      <a:lnTo>
                        <a:pt x="49" y="689"/>
                      </a:lnTo>
                      <a:lnTo>
                        <a:pt x="51" y="689"/>
                      </a:lnTo>
                      <a:lnTo>
                        <a:pt x="51" y="689"/>
                      </a:lnTo>
                      <a:lnTo>
                        <a:pt x="52" y="689"/>
                      </a:lnTo>
                      <a:lnTo>
                        <a:pt x="53" y="689"/>
                      </a:lnTo>
                      <a:lnTo>
                        <a:pt x="53" y="689"/>
                      </a:lnTo>
                      <a:lnTo>
                        <a:pt x="54" y="689"/>
                      </a:lnTo>
                      <a:lnTo>
                        <a:pt x="55" y="689"/>
                      </a:lnTo>
                      <a:lnTo>
                        <a:pt x="56" y="690"/>
                      </a:lnTo>
                      <a:lnTo>
                        <a:pt x="56" y="690"/>
                      </a:lnTo>
                      <a:lnTo>
                        <a:pt x="57" y="690"/>
                      </a:lnTo>
                      <a:lnTo>
                        <a:pt x="58" y="690"/>
                      </a:lnTo>
                      <a:lnTo>
                        <a:pt x="60" y="690"/>
                      </a:lnTo>
                      <a:lnTo>
                        <a:pt x="60" y="690"/>
                      </a:lnTo>
                      <a:lnTo>
                        <a:pt x="61" y="690"/>
                      </a:lnTo>
                      <a:lnTo>
                        <a:pt x="62" y="690"/>
                      </a:lnTo>
                      <a:lnTo>
                        <a:pt x="62" y="690"/>
                      </a:lnTo>
                      <a:lnTo>
                        <a:pt x="63" y="690"/>
                      </a:lnTo>
                      <a:lnTo>
                        <a:pt x="64" y="690"/>
                      </a:lnTo>
                      <a:lnTo>
                        <a:pt x="65" y="690"/>
                      </a:lnTo>
                      <a:lnTo>
                        <a:pt x="65" y="690"/>
                      </a:lnTo>
                      <a:lnTo>
                        <a:pt x="66" y="690"/>
                      </a:lnTo>
                      <a:lnTo>
                        <a:pt x="67" y="690"/>
                      </a:lnTo>
                      <a:lnTo>
                        <a:pt x="69" y="690"/>
                      </a:lnTo>
                      <a:lnTo>
                        <a:pt x="69" y="690"/>
                      </a:lnTo>
                      <a:lnTo>
                        <a:pt x="70" y="692"/>
                      </a:lnTo>
                      <a:lnTo>
                        <a:pt x="71" y="692"/>
                      </a:lnTo>
                      <a:lnTo>
                        <a:pt x="72" y="692"/>
                      </a:lnTo>
                      <a:lnTo>
                        <a:pt x="72" y="692"/>
                      </a:lnTo>
                      <a:lnTo>
                        <a:pt x="73" y="692"/>
                      </a:lnTo>
                      <a:lnTo>
                        <a:pt x="74" y="692"/>
                      </a:lnTo>
                      <a:lnTo>
                        <a:pt x="74" y="692"/>
                      </a:lnTo>
                      <a:lnTo>
                        <a:pt x="75" y="692"/>
                      </a:lnTo>
                      <a:lnTo>
                        <a:pt x="76" y="692"/>
                      </a:lnTo>
                      <a:lnTo>
                        <a:pt x="78" y="692"/>
                      </a:lnTo>
                      <a:lnTo>
                        <a:pt x="78" y="692"/>
                      </a:lnTo>
                      <a:lnTo>
                        <a:pt x="79" y="692"/>
                      </a:lnTo>
                      <a:lnTo>
                        <a:pt x="80" y="692"/>
                      </a:lnTo>
                      <a:lnTo>
                        <a:pt x="81" y="692"/>
                      </a:lnTo>
                      <a:lnTo>
                        <a:pt x="81" y="692"/>
                      </a:lnTo>
                      <a:lnTo>
                        <a:pt x="82" y="692"/>
                      </a:lnTo>
                      <a:lnTo>
                        <a:pt x="83" y="692"/>
                      </a:lnTo>
                      <a:lnTo>
                        <a:pt x="84" y="692"/>
                      </a:lnTo>
                      <a:lnTo>
                        <a:pt x="84" y="692"/>
                      </a:lnTo>
                      <a:lnTo>
                        <a:pt x="85" y="692"/>
                      </a:lnTo>
                      <a:lnTo>
                        <a:pt x="87" y="692"/>
                      </a:lnTo>
                      <a:lnTo>
                        <a:pt x="87" y="692"/>
                      </a:lnTo>
                      <a:lnTo>
                        <a:pt x="88" y="692"/>
                      </a:lnTo>
                      <a:lnTo>
                        <a:pt x="89" y="692"/>
                      </a:lnTo>
                      <a:lnTo>
                        <a:pt x="90" y="692"/>
                      </a:lnTo>
                      <a:lnTo>
                        <a:pt x="90" y="692"/>
                      </a:lnTo>
                      <a:lnTo>
                        <a:pt x="91" y="692"/>
                      </a:lnTo>
                      <a:lnTo>
                        <a:pt x="92" y="692"/>
                      </a:lnTo>
                      <a:lnTo>
                        <a:pt x="93" y="692"/>
                      </a:lnTo>
                      <a:lnTo>
                        <a:pt x="93" y="692"/>
                      </a:lnTo>
                      <a:lnTo>
                        <a:pt x="95" y="692"/>
                      </a:lnTo>
                      <a:lnTo>
                        <a:pt x="96" y="692"/>
                      </a:lnTo>
                      <a:lnTo>
                        <a:pt x="96" y="692"/>
                      </a:lnTo>
                      <a:lnTo>
                        <a:pt x="97" y="692"/>
                      </a:lnTo>
                      <a:lnTo>
                        <a:pt x="98" y="692"/>
                      </a:lnTo>
                      <a:lnTo>
                        <a:pt x="99" y="692"/>
                      </a:lnTo>
                      <a:lnTo>
                        <a:pt x="99" y="692"/>
                      </a:lnTo>
                      <a:lnTo>
                        <a:pt x="100" y="692"/>
                      </a:lnTo>
                      <a:lnTo>
                        <a:pt x="101" y="692"/>
                      </a:lnTo>
                      <a:lnTo>
                        <a:pt x="101" y="692"/>
                      </a:lnTo>
                      <a:lnTo>
                        <a:pt x="102" y="692"/>
                      </a:lnTo>
                      <a:lnTo>
                        <a:pt x="104" y="692"/>
                      </a:lnTo>
                      <a:lnTo>
                        <a:pt x="105" y="692"/>
                      </a:lnTo>
                      <a:lnTo>
                        <a:pt x="105" y="692"/>
                      </a:lnTo>
                      <a:lnTo>
                        <a:pt x="106" y="692"/>
                      </a:lnTo>
                      <a:lnTo>
                        <a:pt x="107" y="692"/>
                      </a:lnTo>
                      <a:lnTo>
                        <a:pt x="107" y="692"/>
                      </a:lnTo>
                      <a:lnTo>
                        <a:pt x="108" y="692"/>
                      </a:lnTo>
                      <a:lnTo>
                        <a:pt x="109" y="690"/>
                      </a:lnTo>
                      <a:lnTo>
                        <a:pt x="109" y="690"/>
                      </a:lnTo>
                      <a:lnTo>
                        <a:pt x="110" y="690"/>
                      </a:lnTo>
                      <a:lnTo>
                        <a:pt x="111" y="690"/>
                      </a:lnTo>
                      <a:lnTo>
                        <a:pt x="113" y="690"/>
                      </a:lnTo>
                      <a:lnTo>
                        <a:pt x="113" y="690"/>
                      </a:lnTo>
                      <a:lnTo>
                        <a:pt x="114" y="690"/>
                      </a:lnTo>
                      <a:lnTo>
                        <a:pt x="115" y="690"/>
                      </a:lnTo>
                      <a:lnTo>
                        <a:pt x="115" y="690"/>
                      </a:lnTo>
                      <a:lnTo>
                        <a:pt x="116" y="690"/>
                      </a:lnTo>
                      <a:lnTo>
                        <a:pt x="117" y="690"/>
                      </a:lnTo>
                      <a:lnTo>
                        <a:pt x="118" y="690"/>
                      </a:lnTo>
                      <a:lnTo>
                        <a:pt x="118" y="690"/>
                      </a:lnTo>
                      <a:lnTo>
                        <a:pt x="119" y="690"/>
                      </a:lnTo>
                      <a:lnTo>
                        <a:pt x="120" y="690"/>
                      </a:lnTo>
                      <a:lnTo>
                        <a:pt x="120" y="690"/>
                      </a:lnTo>
                      <a:lnTo>
                        <a:pt x="122" y="690"/>
                      </a:lnTo>
                      <a:lnTo>
                        <a:pt x="123" y="690"/>
                      </a:lnTo>
                      <a:lnTo>
                        <a:pt x="124" y="690"/>
                      </a:lnTo>
                      <a:lnTo>
                        <a:pt x="124" y="689"/>
                      </a:lnTo>
                      <a:lnTo>
                        <a:pt x="125" y="689"/>
                      </a:lnTo>
                      <a:lnTo>
                        <a:pt x="126" y="689"/>
                      </a:lnTo>
                      <a:lnTo>
                        <a:pt x="126" y="689"/>
                      </a:lnTo>
                      <a:lnTo>
                        <a:pt x="127" y="689"/>
                      </a:lnTo>
                      <a:lnTo>
                        <a:pt x="128" y="689"/>
                      </a:lnTo>
                      <a:lnTo>
                        <a:pt x="129" y="689"/>
                      </a:lnTo>
                      <a:lnTo>
                        <a:pt x="129" y="689"/>
                      </a:lnTo>
                      <a:lnTo>
                        <a:pt x="131" y="689"/>
                      </a:lnTo>
                      <a:lnTo>
                        <a:pt x="132" y="689"/>
                      </a:lnTo>
                      <a:lnTo>
                        <a:pt x="133" y="689"/>
                      </a:lnTo>
                      <a:lnTo>
                        <a:pt x="133" y="689"/>
                      </a:lnTo>
                      <a:lnTo>
                        <a:pt x="134" y="687"/>
                      </a:lnTo>
                      <a:lnTo>
                        <a:pt x="135" y="687"/>
                      </a:lnTo>
                      <a:lnTo>
                        <a:pt x="135" y="687"/>
                      </a:lnTo>
                      <a:lnTo>
                        <a:pt x="136" y="687"/>
                      </a:lnTo>
                      <a:lnTo>
                        <a:pt x="137" y="687"/>
                      </a:lnTo>
                      <a:lnTo>
                        <a:pt x="138" y="687"/>
                      </a:lnTo>
                      <a:lnTo>
                        <a:pt x="138" y="687"/>
                      </a:lnTo>
                      <a:lnTo>
                        <a:pt x="140" y="687"/>
                      </a:lnTo>
                      <a:lnTo>
                        <a:pt x="141" y="687"/>
                      </a:lnTo>
                      <a:lnTo>
                        <a:pt x="142" y="687"/>
                      </a:lnTo>
                      <a:lnTo>
                        <a:pt x="142" y="685"/>
                      </a:lnTo>
                      <a:lnTo>
                        <a:pt x="143" y="685"/>
                      </a:lnTo>
                      <a:lnTo>
                        <a:pt x="144" y="685"/>
                      </a:lnTo>
                      <a:lnTo>
                        <a:pt x="144" y="685"/>
                      </a:lnTo>
                      <a:lnTo>
                        <a:pt x="145" y="685"/>
                      </a:lnTo>
                      <a:lnTo>
                        <a:pt x="146" y="685"/>
                      </a:lnTo>
                      <a:lnTo>
                        <a:pt x="147" y="685"/>
                      </a:lnTo>
                      <a:lnTo>
                        <a:pt x="147" y="685"/>
                      </a:lnTo>
                      <a:lnTo>
                        <a:pt x="149" y="684"/>
                      </a:lnTo>
                      <a:lnTo>
                        <a:pt x="150" y="684"/>
                      </a:lnTo>
                      <a:lnTo>
                        <a:pt x="150" y="684"/>
                      </a:lnTo>
                      <a:lnTo>
                        <a:pt x="151" y="684"/>
                      </a:lnTo>
                      <a:lnTo>
                        <a:pt x="152" y="684"/>
                      </a:lnTo>
                      <a:lnTo>
                        <a:pt x="153" y="684"/>
                      </a:lnTo>
                      <a:lnTo>
                        <a:pt x="153" y="684"/>
                      </a:lnTo>
                      <a:lnTo>
                        <a:pt x="154" y="684"/>
                      </a:lnTo>
                      <a:lnTo>
                        <a:pt x="155" y="682"/>
                      </a:lnTo>
                      <a:lnTo>
                        <a:pt x="155" y="682"/>
                      </a:lnTo>
                      <a:lnTo>
                        <a:pt x="156" y="682"/>
                      </a:lnTo>
                      <a:lnTo>
                        <a:pt x="158" y="682"/>
                      </a:lnTo>
                      <a:lnTo>
                        <a:pt x="158" y="682"/>
                      </a:lnTo>
                      <a:lnTo>
                        <a:pt x="159" y="682"/>
                      </a:lnTo>
                      <a:lnTo>
                        <a:pt x="160" y="682"/>
                      </a:lnTo>
                      <a:lnTo>
                        <a:pt x="161" y="680"/>
                      </a:lnTo>
                      <a:lnTo>
                        <a:pt x="161" y="680"/>
                      </a:lnTo>
                      <a:lnTo>
                        <a:pt x="162" y="680"/>
                      </a:lnTo>
                      <a:lnTo>
                        <a:pt x="163" y="680"/>
                      </a:lnTo>
                      <a:lnTo>
                        <a:pt x="163" y="680"/>
                      </a:lnTo>
                      <a:lnTo>
                        <a:pt x="164" y="680"/>
                      </a:lnTo>
                      <a:lnTo>
                        <a:pt x="166" y="680"/>
                      </a:lnTo>
                      <a:lnTo>
                        <a:pt x="167" y="679"/>
                      </a:lnTo>
                      <a:lnTo>
                        <a:pt x="167" y="679"/>
                      </a:lnTo>
                      <a:lnTo>
                        <a:pt x="168" y="679"/>
                      </a:lnTo>
                      <a:lnTo>
                        <a:pt x="169" y="679"/>
                      </a:lnTo>
                      <a:lnTo>
                        <a:pt x="169" y="679"/>
                      </a:lnTo>
                      <a:lnTo>
                        <a:pt x="170" y="679"/>
                      </a:lnTo>
                      <a:lnTo>
                        <a:pt x="171" y="677"/>
                      </a:lnTo>
                      <a:lnTo>
                        <a:pt x="172" y="677"/>
                      </a:lnTo>
                      <a:lnTo>
                        <a:pt x="172" y="677"/>
                      </a:lnTo>
                      <a:lnTo>
                        <a:pt x="173" y="677"/>
                      </a:lnTo>
                      <a:lnTo>
                        <a:pt x="175" y="677"/>
                      </a:lnTo>
                      <a:lnTo>
                        <a:pt x="175" y="675"/>
                      </a:lnTo>
                      <a:lnTo>
                        <a:pt x="176" y="675"/>
                      </a:lnTo>
                      <a:lnTo>
                        <a:pt x="177" y="675"/>
                      </a:lnTo>
                      <a:lnTo>
                        <a:pt x="178" y="675"/>
                      </a:lnTo>
                      <a:lnTo>
                        <a:pt x="178" y="675"/>
                      </a:lnTo>
                      <a:lnTo>
                        <a:pt x="179" y="674"/>
                      </a:lnTo>
                      <a:lnTo>
                        <a:pt x="180" y="674"/>
                      </a:lnTo>
                      <a:lnTo>
                        <a:pt x="181" y="674"/>
                      </a:lnTo>
                      <a:lnTo>
                        <a:pt x="181" y="674"/>
                      </a:lnTo>
                      <a:lnTo>
                        <a:pt x="182" y="672"/>
                      </a:lnTo>
                      <a:lnTo>
                        <a:pt x="184" y="672"/>
                      </a:lnTo>
                      <a:lnTo>
                        <a:pt x="184" y="672"/>
                      </a:lnTo>
                      <a:lnTo>
                        <a:pt x="185" y="672"/>
                      </a:lnTo>
                      <a:lnTo>
                        <a:pt x="186" y="671"/>
                      </a:lnTo>
                      <a:lnTo>
                        <a:pt x="187" y="671"/>
                      </a:lnTo>
                      <a:lnTo>
                        <a:pt x="187" y="671"/>
                      </a:lnTo>
                      <a:lnTo>
                        <a:pt x="188" y="671"/>
                      </a:lnTo>
                      <a:lnTo>
                        <a:pt x="189" y="671"/>
                      </a:lnTo>
                      <a:lnTo>
                        <a:pt x="190" y="669"/>
                      </a:lnTo>
                      <a:lnTo>
                        <a:pt x="190" y="669"/>
                      </a:lnTo>
                      <a:lnTo>
                        <a:pt x="191" y="669"/>
                      </a:lnTo>
                      <a:lnTo>
                        <a:pt x="193" y="669"/>
                      </a:lnTo>
                      <a:lnTo>
                        <a:pt x="194" y="667"/>
                      </a:lnTo>
                      <a:lnTo>
                        <a:pt x="194" y="667"/>
                      </a:lnTo>
                      <a:lnTo>
                        <a:pt x="195" y="667"/>
                      </a:lnTo>
                      <a:lnTo>
                        <a:pt x="196" y="667"/>
                      </a:lnTo>
                      <a:lnTo>
                        <a:pt x="196" y="666"/>
                      </a:lnTo>
                      <a:lnTo>
                        <a:pt x="197" y="666"/>
                      </a:lnTo>
                      <a:lnTo>
                        <a:pt x="198" y="666"/>
                      </a:lnTo>
                      <a:lnTo>
                        <a:pt x="199" y="666"/>
                      </a:lnTo>
                      <a:lnTo>
                        <a:pt x="199" y="664"/>
                      </a:lnTo>
                      <a:lnTo>
                        <a:pt x="200" y="664"/>
                      </a:lnTo>
                      <a:lnTo>
                        <a:pt x="202" y="664"/>
                      </a:lnTo>
                      <a:lnTo>
                        <a:pt x="203" y="664"/>
                      </a:lnTo>
                      <a:lnTo>
                        <a:pt x="203" y="662"/>
                      </a:lnTo>
                      <a:lnTo>
                        <a:pt x="204" y="662"/>
                      </a:lnTo>
                      <a:lnTo>
                        <a:pt x="205" y="662"/>
                      </a:lnTo>
                      <a:lnTo>
                        <a:pt x="206" y="661"/>
                      </a:lnTo>
                      <a:lnTo>
                        <a:pt x="206" y="661"/>
                      </a:lnTo>
                      <a:lnTo>
                        <a:pt x="207" y="661"/>
                      </a:lnTo>
                      <a:lnTo>
                        <a:pt x="208" y="661"/>
                      </a:lnTo>
                      <a:lnTo>
                        <a:pt x="208" y="659"/>
                      </a:lnTo>
                      <a:lnTo>
                        <a:pt x="209" y="659"/>
                      </a:lnTo>
                      <a:lnTo>
                        <a:pt x="211" y="659"/>
                      </a:lnTo>
                      <a:lnTo>
                        <a:pt x="212" y="659"/>
                      </a:lnTo>
                      <a:lnTo>
                        <a:pt x="212" y="657"/>
                      </a:lnTo>
                      <a:lnTo>
                        <a:pt x="213" y="657"/>
                      </a:lnTo>
                      <a:lnTo>
                        <a:pt x="214" y="657"/>
                      </a:lnTo>
                      <a:lnTo>
                        <a:pt x="215" y="656"/>
                      </a:lnTo>
                      <a:lnTo>
                        <a:pt x="215" y="656"/>
                      </a:lnTo>
                      <a:lnTo>
                        <a:pt x="216" y="656"/>
                      </a:lnTo>
                      <a:lnTo>
                        <a:pt x="217" y="654"/>
                      </a:lnTo>
                      <a:lnTo>
                        <a:pt x="217" y="654"/>
                      </a:lnTo>
                      <a:lnTo>
                        <a:pt x="218" y="654"/>
                      </a:lnTo>
                      <a:lnTo>
                        <a:pt x="220" y="654"/>
                      </a:lnTo>
                      <a:lnTo>
                        <a:pt x="221" y="653"/>
                      </a:lnTo>
                      <a:lnTo>
                        <a:pt x="221" y="653"/>
                      </a:lnTo>
                      <a:lnTo>
                        <a:pt x="222" y="653"/>
                      </a:lnTo>
                      <a:lnTo>
                        <a:pt x="223" y="651"/>
                      </a:lnTo>
                      <a:lnTo>
                        <a:pt x="223" y="651"/>
                      </a:lnTo>
                      <a:lnTo>
                        <a:pt x="224" y="651"/>
                      </a:lnTo>
                      <a:lnTo>
                        <a:pt x="225" y="649"/>
                      </a:lnTo>
                      <a:lnTo>
                        <a:pt x="226" y="649"/>
                      </a:lnTo>
                      <a:lnTo>
                        <a:pt x="226" y="649"/>
                      </a:lnTo>
                      <a:lnTo>
                        <a:pt x="227" y="648"/>
                      </a:lnTo>
                      <a:lnTo>
                        <a:pt x="229" y="648"/>
                      </a:lnTo>
                      <a:lnTo>
                        <a:pt x="229" y="646"/>
                      </a:lnTo>
                      <a:lnTo>
                        <a:pt x="230" y="646"/>
                      </a:lnTo>
                      <a:lnTo>
                        <a:pt x="231" y="646"/>
                      </a:lnTo>
                      <a:lnTo>
                        <a:pt x="231" y="644"/>
                      </a:lnTo>
                      <a:lnTo>
                        <a:pt x="232" y="644"/>
                      </a:lnTo>
                      <a:lnTo>
                        <a:pt x="233" y="644"/>
                      </a:lnTo>
                      <a:lnTo>
                        <a:pt x="234" y="643"/>
                      </a:lnTo>
                      <a:lnTo>
                        <a:pt x="234" y="643"/>
                      </a:lnTo>
                      <a:lnTo>
                        <a:pt x="235" y="643"/>
                      </a:lnTo>
                      <a:lnTo>
                        <a:pt x="237" y="641"/>
                      </a:lnTo>
                      <a:lnTo>
                        <a:pt x="237" y="641"/>
                      </a:lnTo>
                      <a:lnTo>
                        <a:pt x="238" y="639"/>
                      </a:lnTo>
                      <a:lnTo>
                        <a:pt x="239" y="639"/>
                      </a:lnTo>
                      <a:lnTo>
                        <a:pt x="240" y="639"/>
                      </a:lnTo>
                      <a:lnTo>
                        <a:pt x="240" y="638"/>
                      </a:lnTo>
                      <a:lnTo>
                        <a:pt x="241" y="638"/>
                      </a:lnTo>
                      <a:lnTo>
                        <a:pt x="242" y="636"/>
                      </a:lnTo>
                      <a:lnTo>
                        <a:pt x="242" y="636"/>
                      </a:lnTo>
                      <a:lnTo>
                        <a:pt x="243" y="636"/>
                      </a:lnTo>
                      <a:lnTo>
                        <a:pt x="244" y="634"/>
                      </a:lnTo>
                      <a:lnTo>
                        <a:pt x="246" y="634"/>
                      </a:lnTo>
                      <a:lnTo>
                        <a:pt x="246" y="633"/>
                      </a:lnTo>
                      <a:lnTo>
                        <a:pt x="247" y="633"/>
                      </a:lnTo>
                      <a:lnTo>
                        <a:pt x="248" y="633"/>
                      </a:lnTo>
                      <a:lnTo>
                        <a:pt x="248" y="631"/>
                      </a:lnTo>
                      <a:lnTo>
                        <a:pt x="249" y="631"/>
                      </a:lnTo>
                      <a:lnTo>
                        <a:pt x="250" y="630"/>
                      </a:lnTo>
                      <a:lnTo>
                        <a:pt x="251" y="630"/>
                      </a:lnTo>
                      <a:lnTo>
                        <a:pt x="251" y="630"/>
                      </a:lnTo>
                      <a:lnTo>
                        <a:pt x="252" y="628"/>
                      </a:lnTo>
                      <a:lnTo>
                        <a:pt x="253" y="628"/>
                      </a:lnTo>
                      <a:lnTo>
                        <a:pt x="255" y="626"/>
                      </a:lnTo>
                      <a:lnTo>
                        <a:pt x="255" y="626"/>
                      </a:lnTo>
                      <a:lnTo>
                        <a:pt x="256" y="625"/>
                      </a:lnTo>
                      <a:lnTo>
                        <a:pt x="257" y="625"/>
                      </a:lnTo>
                      <a:lnTo>
                        <a:pt x="257" y="625"/>
                      </a:lnTo>
                      <a:lnTo>
                        <a:pt x="258" y="623"/>
                      </a:lnTo>
                      <a:lnTo>
                        <a:pt x="259" y="623"/>
                      </a:lnTo>
                      <a:lnTo>
                        <a:pt x="260" y="621"/>
                      </a:lnTo>
                      <a:lnTo>
                        <a:pt x="260" y="621"/>
                      </a:lnTo>
                      <a:lnTo>
                        <a:pt x="261" y="620"/>
                      </a:lnTo>
                      <a:lnTo>
                        <a:pt x="262" y="620"/>
                      </a:lnTo>
                      <a:lnTo>
                        <a:pt x="264" y="618"/>
                      </a:lnTo>
                      <a:lnTo>
                        <a:pt x="264" y="618"/>
                      </a:lnTo>
                      <a:lnTo>
                        <a:pt x="265" y="618"/>
                      </a:lnTo>
                      <a:lnTo>
                        <a:pt x="266" y="616"/>
                      </a:lnTo>
                      <a:lnTo>
                        <a:pt x="267" y="616"/>
                      </a:lnTo>
                      <a:lnTo>
                        <a:pt x="267" y="615"/>
                      </a:lnTo>
                      <a:lnTo>
                        <a:pt x="268" y="615"/>
                      </a:lnTo>
                      <a:lnTo>
                        <a:pt x="269" y="613"/>
                      </a:lnTo>
                      <a:lnTo>
                        <a:pt x="269" y="613"/>
                      </a:lnTo>
                      <a:lnTo>
                        <a:pt x="270" y="612"/>
                      </a:lnTo>
                      <a:lnTo>
                        <a:pt x="271" y="612"/>
                      </a:lnTo>
                      <a:lnTo>
                        <a:pt x="273" y="610"/>
                      </a:lnTo>
                      <a:lnTo>
                        <a:pt x="273" y="610"/>
                      </a:lnTo>
                      <a:lnTo>
                        <a:pt x="274" y="608"/>
                      </a:lnTo>
                      <a:lnTo>
                        <a:pt x="275" y="608"/>
                      </a:lnTo>
                      <a:lnTo>
                        <a:pt x="276" y="607"/>
                      </a:lnTo>
                      <a:lnTo>
                        <a:pt x="276" y="607"/>
                      </a:lnTo>
                      <a:lnTo>
                        <a:pt x="277" y="605"/>
                      </a:lnTo>
                      <a:lnTo>
                        <a:pt x="278" y="605"/>
                      </a:lnTo>
                      <a:lnTo>
                        <a:pt x="279" y="603"/>
                      </a:lnTo>
                      <a:lnTo>
                        <a:pt x="279" y="603"/>
                      </a:lnTo>
                      <a:lnTo>
                        <a:pt x="280" y="602"/>
                      </a:lnTo>
                      <a:lnTo>
                        <a:pt x="282" y="602"/>
                      </a:lnTo>
                      <a:lnTo>
                        <a:pt x="282" y="600"/>
                      </a:lnTo>
                      <a:lnTo>
                        <a:pt x="283" y="600"/>
                      </a:lnTo>
                      <a:lnTo>
                        <a:pt x="284" y="598"/>
                      </a:lnTo>
                      <a:lnTo>
                        <a:pt x="285" y="598"/>
                      </a:lnTo>
                      <a:lnTo>
                        <a:pt x="285" y="597"/>
                      </a:lnTo>
                      <a:lnTo>
                        <a:pt x="286" y="597"/>
                      </a:lnTo>
                      <a:lnTo>
                        <a:pt x="287" y="595"/>
                      </a:lnTo>
                      <a:lnTo>
                        <a:pt x="288" y="595"/>
                      </a:lnTo>
                      <a:lnTo>
                        <a:pt x="288" y="594"/>
                      </a:lnTo>
                      <a:lnTo>
                        <a:pt x="289" y="594"/>
                      </a:lnTo>
                      <a:lnTo>
                        <a:pt x="291" y="592"/>
                      </a:lnTo>
                      <a:lnTo>
                        <a:pt x="291" y="590"/>
                      </a:lnTo>
                      <a:lnTo>
                        <a:pt x="292" y="590"/>
                      </a:lnTo>
                      <a:lnTo>
                        <a:pt x="293" y="589"/>
                      </a:lnTo>
                      <a:lnTo>
                        <a:pt x="294" y="589"/>
                      </a:lnTo>
                      <a:lnTo>
                        <a:pt x="294" y="587"/>
                      </a:lnTo>
                      <a:lnTo>
                        <a:pt x="295" y="587"/>
                      </a:lnTo>
                      <a:lnTo>
                        <a:pt x="296" y="585"/>
                      </a:lnTo>
                      <a:lnTo>
                        <a:pt x="296" y="584"/>
                      </a:lnTo>
                      <a:lnTo>
                        <a:pt x="297" y="584"/>
                      </a:lnTo>
                      <a:lnTo>
                        <a:pt x="298" y="582"/>
                      </a:lnTo>
                      <a:lnTo>
                        <a:pt x="300" y="582"/>
                      </a:lnTo>
                      <a:lnTo>
                        <a:pt x="300" y="580"/>
                      </a:lnTo>
                      <a:lnTo>
                        <a:pt x="301" y="579"/>
                      </a:lnTo>
                      <a:lnTo>
                        <a:pt x="302" y="579"/>
                      </a:lnTo>
                      <a:lnTo>
                        <a:pt x="302" y="577"/>
                      </a:lnTo>
                      <a:lnTo>
                        <a:pt x="303" y="577"/>
                      </a:lnTo>
                      <a:lnTo>
                        <a:pt x="304" y="575"/>
                      </a:lnTo>
                      <a:lnTo>
                        <a:pt x="304" y="574"/>
                      </a:lnTo>
                      <a:lnTo>
                        <a:pt x="305" y="574"/>
                      </a:lnTo>
                      <a:lnTo>
                        <a:pt x="306" y="572"/>
                      </a:lnTo>
                      <a:lnTo>
                        <a:pt x="308" y="572"/>
                      </a:lnTo>
                      <a:lnTo>
                        <a:pt x="308" y="571"/>
                      </a:lnTo>
                      <a:lnTo>
                        <a:pt x="309" y="569"/>
                      </a:lnTo>
                      <a:lnTo>
                        <a:pt x="310" y="569"/>
                      </a:lnTo>
                      <a:lnTo>
                        <a:pt x="310" y="567"/>
                      </a:lnTo>
                      <a:lnTo>
                        <a:pt x="311" y="566"/>
                      </a:lnTo>
                      <a:lnTo>
                        <a:pt x="312" y="566"/>
                      </a:lnTo>
                      <a:lnTo>
                        <a:pt x="313" y="564"/>
                      </a:lnTo>
                      <a:lnTo>
                        <a:pt x="313" y="562"/>
                      </a:lnTo>
                      <a:lnTo>
                        <a:pt x="314" y="562"/>
                      </a:lnTo>
                      <a:lnTo>
                        <a:pt x="315" y="561"/>
                      </a:lnTo>
                      <a:lnTo>
                        <a:pt x="315" y="559"/>
                      </a:lnTo>
                      <a:lnTo>
                        <a:pt x="317" y="559"/>
                      </a:lnTo>
                      <a:lnTo>
                        <a:pt x="318" y="557"/>
                      </a:lnTo>
                      <a:lnTo>
                        <a:pt x="319" y="557"/>
                      </a:lnTo>
                      <a:lnTo>
                        <a:pt x="319" y="556"/>
                      </a:lnTo>
                      <a:lnTo>
                        <a:pt x="320" y="554"/>
                      </a:lnTo>
                      <a:lnTo>
                        <a:pt x="321" y="554"/>
                      </a:lnTo>
                      <a:lnTo>
                        <a:pt x="321" y="553"/>
                      </a:lnTo>
                      <a:lnTo>
                        <a:pt x="322" y="551"/>
                      </a:lnTo>
                      <a:lnTo>
                        <a:pt x="323" y="551"/>
                      </a:lnTo>
                      <a:lnTo>
                        <a:pt x="324" y="549"/>
                      </a:lnTo>
                      <a:lnTo>
                        <a:pt x="324" y="548"/>
                      </a:lnTo>
                      <a:lnTo>
                        <a:pt x="326" y="548"/>
                      </a:lnTo>
                      <a:lnTo>
                        <a:pt x="327" y="546"/>
                      </a:lnTo>
                      <a:lnTo>
                        <a:pt x="328" y="544"/>
                      </a:lnTo>
                      <a:lnTo>
                        <a:pt x="328" y="544"/>
                      </a:lnTo>
                      <a:lnTo>
                        <a:pt x="329" y="543"/>
                      </a:lnTo>
                      <a:lnTo>
                        <a:pt x="330" y="541"/>
                      </a:lnTo>
                      <a:lnTo>
                        <a:pt x="330" y="541"/>
                      </a:lnTo>
                      <a:lnTo>
                        <a:pt x="331" y="539"/>
                      </a:lnTo>
                      <a:lnTo>
                        <a:pt x="332" y="538"/>
                      </a:lnTo>
                      <a:lnTo>
                        <a:pt x="333" y="536"/>
                      </a:lnTo>
                      <a:lnTo>
                        <a:pt x="333" y="536"/>
                      </a:lnTo>
                      <a:lnTo>
                        <a:pt x="335" y="534"/>
                      </a:lnTo>
                      <a:lnTo>
                        <a:pt x="336" y="533"/>
                      </a:lnTo>
                      <a:lnTo>
                        <a:pt x="337" y="533"/>
                      </a:lnTo>
                      <a:lnTo>
                        <a:pt x="337" y="531"/>
                      </a:lnTo>
                      <a:lnTo>
                        <a:pt x="338" y="530"/>
                      </a:lnTo>
                      <a:lnTo>
                        <a:pt x="339" y="530"/>
                      </a:lnTo>
                      <a:lnTo>
                        <a:pt x="340" y="528"/>
                      </a:lnTo>
                      <a:lnTo>
                        <a:pt x="340" y="526"/>
                      </a:lnTo>
                      <a:lnTo>
                        <a:pt x="341" y="525"/>
                      </a:lnTo>
                      <a:lnTo>
                        <a:pt x="342" y="525"/>
                      </a:lnTo>
                      <a:lnTo>
                        <a:pt x="342" y="523"/>
                      </a:lnTo>
                      <a:lnTo>
                        <a:pt x="344" y="521"/>
                      </a:lnTo>
                      <a:lnTo>
                        <a:pt x="345" y="520"/>
                      </a:lnTo>
                      <a:lnTo>
                        <a:pt x="346" y="520"/>
                      </a:lnTo>
                      <a:lnTo>
                        <a:pt x="346" y="518"/>
                      </a:lnTo>
                      <a:lnTo>
                        <a:pt x="347" y="516"/>
                      </a:lnTo>
                      <a:lnTo>
                        <a:pt x="348" y="515"/>
                      </a:lnTo>
                      <a:lnTo>
                        <a:pt x="349" y="515"/>
                      </a:lnTo>
                      <a:lnTo>
                        <a:pt x="349" y="513"/>
                      </a:lnTo>
                      <a:lnTo>
                        <a:pt x="350" y="512"/>
                      </a:lnTo>
                      <a:lnTo>
                        <a:pt x="351" y="510"/>
                      </a:lnTo>
                      <a:lnTo>
                        <a:pt x="353" y="508"/>
                      </a:lnTo>
                      <a:lnTo>
                        <a:pt x="353" y="508"/>
                      </a:lnTo>
                      <a:lnTo>
                        <a:pt x="354" y="507"/>
                      </a:lnTo>
                      <a:lnTo>
                        <a:pt x="355" y="505"/>
                      </a:lnTo>
                      <a:lnTo>
                        <a:pt x="355" y="503"/>
                      </a:lnTo>
                      <a:lnTo>
                        <a:pt x="356" y="502"/>
                      </a:lnTo>
                      <a:lnTo>
                        <a:pt x="357" y="502"/>
                      </a:lnTo>
                      <a:lnTo>
                        <a:pt x="358" y="500"/>
                      </a:lnTo>
                      <a:lnTo>
                        <a:pt x="358" y="498"/>
                      </a:lnTo>
                      <a:lnTo>
                        <a:pt x="359" y="497"/>
                      </a:lnTo>
                      <a:lnTo>
                        <a:pt x="360" y="495"/>
                      </a:lnTo>
                      <a:lnTo>
                        <a:pt x="362" y="495"/>
                      </a:lnTo>
                      <a:lnTo>
                        <a:pt x="362" y="493"/>
                      </a:lnTo>
                      <a:lnTo>
                        <a:pt x="363" y="492"/>
                      </a:lnTo>
                      <a:lnTo>
                        <a:pt x="364" y="490"/>
                      </a:lnTo>
                      <a:lnTo>
                        <a:pt x="364" y="489"/>
                      </a:lnTo>
                      <a:lnTo>
                        <a:pt x="365" y="487"/>
                      </a:lnTo>
                      <a:lnTo>
                        <a:pt x="366" y="487"/>
                      </a:lnTo>
                      <a:lnTo>
                        <a:pt x="367" y="485"/>
                      </a:lnTo>
                      <a:lnTo>
                        <a:pt x="367" y="484"/>
                      </a:lnTo>
                      <a:lnTo>
                        <a:pt x="368" y="482"/>
                      </a:lnTo>
                      <a:lnTo>
                        <a:pt x="369" y="480"/>
                      </a:lnTo>
                      <a:lnTo>
                        <a:pt x="369" y="479"/>
                      </a:lnTo>
                      <a:lnTo>
                        <a:pt x="371" y="479"/>
                      </a:lnTo>
                      <a:lnTo>
                        <a:pt x="372" y="477"/>
                      </a:lnTo>
                      <a:lnTo>
                        <a:pt x="373" y="475"/>
                      </a:lnTo>
                      <a:lnTo>
                        <a:pt x="373" y="474"/>
                      </a:lnTo>
                      <a:lnTo>
                        <a:pt x="374" y="472"/>
                      </a:lnTo>
                      <a:lnTo>
                        <a:pt x="375" y="471"/>
                      </a:lnTo>
                      <a:lnTo>
                        <a:pt x="375" y="469"/>
                      </a:lnTo>
                      <a:lnTo>
                        <a:pt x="376" y="469"/>
                      </a:lnTo>
                      <a:lnTo>
                        <a:pt x="377" y="467"/>
                      </a:lnTo>
                      <a:lnTo>
                        <a:pt x="377" y="466"/>
                      </a:lnTo>
                      <a:lnTo>
                        <a:pt x="379" y="464"/>
                      </a:lnTo>
                      <a:lnTo>
                        <a:pt x="380" y="462"/>
                      </a:lnTo>
                      <a:lnTo>
                        <a:pt x="381" y="461"/>
                      </a:lnTo>
                      <a:lnTo>
                        <a:pt x="381" y="459"/>
                      </a:lnTo>
                      <a:lnTo>
                        <a:pt x="382" y="459"/>
                      </a:lnTo>
                      <a:lnTo>
                        <a:pt x="383" y="457"/>
                      </a:lnTo>
                      <a:lnTo>
                        <a:pt x="383" y="456"/>
                      </a:lnTo>
                      <a:lnTo>
                        <a:pt x="384" y="454"/>
                      </a:lnTo>
                      <a:lnTo>
                        <a:pt x="385" y="452"/>
                      </a:lnTo>
                      <a:lnTo>
                        <a:pt x="386" y="451"/>
                      </a:lnTo>
                      <a:lnTo>
                        <a:pt x="386" y="449"/>
                      </a:lnTo>
                      <a:lnTo>
                        <a:pt x="388" y="448"/>
                      </a:lnTo>
                      <a:lnTo>
                        <a:pt x="389" y="446"/>
                      </a:lnTo>
                      <a:lnTo>
                        <a:pt x="389" y="444"/>
                      </a:lnTo>
                      <a:lnTo>
                        <a:pt x="390" y="443"/>
                      </a:lnTo>
                      <a:lnTo>
                        <a:pt x="391" y="443"/>
                      </a:lnTo>
                      <a:lnTo>
                        <a:pt x="392" y="441"/>
                      </a:lnTo>
                      <a:lnTo>
                        <a:pt x="392" y="439"/>
                      </a:lnTo>
                      <a:lnTo>
                        <a:pt x="393" y="438"/>
                      </a:lnTo>
                      <a:lnTo>
                        <a:pt x="394" y="436"/>
                      </a:lnTo>
                      <a:lnTo>
                        <a:pt x="394" y="434"/>
                      </a:lnTo>
                      <a:lnTo>
                        <a:pt x="395" y="433"/>
                      </a:lnTo>
                      <a:lnTo>
                        <a:pt x="397" y="431"/>
                      </a:lnTo>
                      <a:lnTo>
                        <a:pt x="398" y="430"/>
                      </a:lnTo>
                      <a:lnTo>
                        <a:pt x="398" y="428"/>
                      </a:lnTo>
                      <a:lnTo>
                        <a:pt x="399" y="426"/>
                      </a:lnTo>
                      <a:lnTo>
                        <a:pt x="400" y="425"/>
                      </a:lnTo>
                      <a:lnTo>
                        <a:pt x="401" y="423"/>
                      </a:lnTo>
                      <a:lnTo>
                        <a:pt x="401" y="421"/>
                      </a:lnTo>
                      <a:lnTo>
                        <a:pt x="402" y="420"/>
                      </a:lnTo>
                      <a:lnTo>
                        <a:pt x="403" y="418"/>
                      </a:lnTo>
                      <a:lnTo>
                        <a:pt x="403" y="416"/>
                      </a:lnTo>
                      <a:lnTo>
                        <a:pt x="404" y="415"/>
                      </a:lnTo>
                      <a:lnTo>
                        <a:pt x="406" y="413"/>
                      </a:lnTo>
                      <a:lnTo>
                        <a:pt x="407" y="413"/>
                      </a:lnTo>
                      <a:lnTo>
                        <a:pt x="407" y="412"/>
                      </a:lnTo>
                      <a:lnTo>
                        <a:pt x="408" y="410"/>
                      </a:lnTo>
                      <a:lnTo>
                        <a:pt x="409" y="408"/>
                      </a:lnTo>
                      <a:lnTo>
                        <a:pt x="410" y="407"/>
                      </a:lnTo>
                      <a:lnTo>
                        <a:pt x="410" y="405"/>
                      </a:lnTo>
                      <a:lnTo>
                        <a:pt x="411" y="403"/>
                      </a:lnTo>
                      <a:lnTo>
                        <a:pt x="412" y="402"/>
                      </a:lnTo>
                      <a:lnTo>
                        <a:pt x="412" y="400"/>
                      </a:lnTo>
                      <a:lnTo>
                        <a:pt x="413" y="398"/>
                      </a:lnTo>
                      <a:lnTo>
                        <a:pt x="415" y="397"/>
                      </a:lnTo>
                      <a:lnTo>
                        <a:pt x="416" y="393"/>
                      </a:lnTo>
                      <a:lnTo>
                        <a:pt x="416" y="392"/>
                      </a:lnTo>
                      <a:lnTo>
                        <a:pt x="417" y="390"/>
                      </a:lnTo>
                      <a:lnTo>
                        <a:pt x="418" y="389"/>
                      </a:lnTo>
                      <a:lnTo>
                        <a:pt x="418" y="387"/>
                      </a:lnTo>
                      <a:lnTo>
                        <a:pt x="419" y="385"/>
                      </a:lnTo>
                      <a:lnTo>
                        <a:pt x="420" y="384"/>
                      </a:lnTo>
                      <a:lnTo>
                        <a:pt x="421" y="382"/>
                      </a:lnTo>
                      <a:lnTo>
                        <a:pt x="421" y="380"/>
                      </a:lnTo>
                      <a:lnTo>
                        <a:pt x="422" y="379"/>
                      </a:lnTo>
                      <a:lnTo>
                        <a:pt x="424" y="377"/>
                      </a:lnTo>
                      <a:lnTo>
                        <a:pt x="424" y="375"/>
                      </a:lnTo>
                      <a:lnTo>
                        <a:pt x="425" y="374"/>
                      </a:lnTo>
                      <a:lnTo>
                        <a:pt x="426" y="372"/>
                      </a:lnTo>
                      <a:lnTo>
                        <a:pt x="426" y="371"/>
                      </a:lnTo>
                      <a:lnTo>
                        <a:pt x="427" y="369"/>
                      </a:lnTo>
                      <a:lnTo>
                        <a:pt x="428" y="367"/>
                      </a:lnTo>
                      <a:lnTo>
                        <a:pt x="429" y="366"/>
                      </a:lnTo>
                      <a:lnTo>
                        <a:pt x="429" y="364"/>
                      </a:lnTo>
                      <a:lnTo>
                        <a:pt x="430" y="362"/>
                      </a:lnTo>
                      <a:lnTo>
                        <a:pt x="431" y="359"/>
                      </a:lnTo>
                      <a:lnTo>
                        <a:pt x="431" y="357"/>
                      </a:lnTo>
                      <a:lnTo>
                        <a:pt x="433" y="356"/>
                      </a:lnTo>
                      <a:lnTo>
                        <a:pt x="434" y="354"/>
                      </a:lnTo>
                      <a:lnTo>
                        <a:pt x="435" y="352"/>
                      </a:lnTo>
                      <a:lnTo>
                        <a:pt x="435" y="351"/>
                      </a:lnTo>
                      <a:lnTo>
                        <a:pt x="436" y="349"/>
                      </a:lnTo>
                      <a:lnTo>
                        <a:pt x="437" y="348"/>
                      </a:lnTo>
                      <a:lnTo>
                        <a:pt x="437" y="346"/>
                      </a:lnTo>
                      <a:lnTo>
                        <a:pt x="438" y="344"/>
                      </a:lnTo>
                      <a:lnTo>
                        <a:pt x="439" y="343"/>
                      </a:lnTo>
                      <a:lnTo>
                        <a:pt x="440" y="339"/>
                      </a:lnTo>
                      <a:lnTo>
                        <a:pt x="440" y="338"/>
                      </a:lnTo>
                      <a:lnTo>
                        <a:pt x="442" y="336"/>
                      </a:lnTo>
                      <a:lnTo>
                        <a:pt x="443" y="334"/>
                      </a:lnTo>
                      <a:lnTo>
                        <a:pt x="443" y="333"/>
                      </a:lnTo>
                      <a:lnTo>
                        <a:pt x="444" y="331"/>
                      </a:lnTo>
                      <a:lnTo>
                        <a:pt x="445" y="330"/>
                      </a:lnTo>
                      <a:lnTo>
                        <a:pt x="446" y="328"/>
                      </a:lnTo>
                      <a:lnTo>
                        <a:pt x="446" y="326"/>
                      </a:lnTo>
                      <a:lnTo>
                        <a:pt x="447" y="323"/>
                      </a:lnTo>
                      <a:lnTo>
                        <a:pt x="448" y="321"/>
                      </a:lnTo>
                      <a:lnTo>
                        <a:pt x="450" y="320"/>
                      </a:lnTo>
                      <a:lnTo>
                        <a:pt x="450" y="318"/>
                      </a:lnTo>
                      <a:lnTo>
                        <a:pt x="451" y="316"/>
                      </a:lnTo>
                      <a:lnTo>
                        <a:pt x="452" y="315"/>
                      </a:lnTo>
                      <a:lnTo>
                        <a:pt x="452" y="313"/>
                      </a:lnTo>
                      <a:lnTo>
                        <a:pt x="453" y="310"/>
                      </a:lnTo>
                      <a:lnTo>
                        <a:pt x="454" y="308"/>
                      </a:lnTo>
                      <a:lnTo>
                        <a:pt x="455" y="307"/>
                      </a:lnTo>
                      <a:lnTo>
                        <a:pt x="455" y="305"/>
                      </a:lnTo>
                      <a:lnTo>
                        <a:pt x="456" y="303"/>
                      </a:lnTo>
                      <a:lnTo>
                        <a:pt x="457" y="302"/>
                      </a:lnTo>
                      <a:lnTo>
                        <a:pt x="459" y="300"/>
                      </a:lnTo>
                      <a:lnTo>
                        <a:pt x="459" y="297"/>
                      </a:lnTo>
                      <a:lnTo>
                        <a:pt x="460" y="295"/>
                      </a:lnTo>
                      <a:lnTo>
                        <a:pt x="461" y="293"/>
                      </a:lnTo>
                      <a:lnTo>
                        <a:pt x="462" y="292"/>
                      </a:lnTo>
                      <a:lnTo>
                        <a:pt x="462" y="290"/>
                      </a:lnTo>
                      <a:lnTo>
                        <a:pt x="463" y="287"/>
                      </a:lnTo>
                      <a:lnTo>
                        <a:pt x="464" y="285"/>
                      </a:lnTo>
                      <a:lnTo>
                        <a:pt x="464" y="284"/>
                      </a:lnTo>
                      <a:lnTo>
                        <a:pt x="465" y="282"/>
                      </a:lnTo>
                      <a:lnTo>
                        <a:pt x="466" y="280"/>
                      </a:lnTo>
                      <a:lnTo>
                        <a:pt x="468" y="279"/>
                      </a:lnTo>
                      <a:lnTo>
                        <a:pt x="468" y="275"/>
                      </a:lnTo>
                      <a:lnTo>
                        <a:pt x="469" y="274"/>
                      </a:lnTo>
                      <a:lnTo>
                        <a:pt x="470" y="272"/>
                      </a:lnTo>
                      <a:lnTo>
                        <a:pt x="471" y="271"/>
                      </a:lnTo>
                      <a:lnTo>
                        <a:pt x="471" y="269"/>
                      </a:lnTo>
                      <a:lnTo>
                        <a:pt x="472" y="266"/>
                      </a:lnTo>
                      <a:lnTo>
                        <a:pt x="473" y="264"/>
                      </a:lnTo>
                      <a:lnTo>
                        <a:pt x="474" y="262"/>
                      </a:lnTo>
                      <a:lnTo>
                        <a:pt x="474" y="261"/>
                      </a:lnTo>
                      <a:lnTo>
                        <a:pt x="475" y="257"/>
                      </a:lnTo>
                      <a:lnTo>
                        <a:pt x="477" y="256"/>
                      </a:lnTo>
                      <a:lnTo>
                        <a:pt x="477" y="254"/>
                      </a:lnTo>
                      <a:lnTo>
                        <a:pt x="478" y="252"/>
                      </a:lnTo>
                      <a:lnTo>
                        <a:pt x="479" y="249"/>
                      </a:lnTo>
                      <a:lnTo>
                        <a:pt x="480" y="248"/>
                      </a:lnTo>
                      <a:lnTo>
                        <a:pt x="480" y="246"/>
                      </a:lnTo>
                      <a:lnTo>
                        <a:pt x="481" y="244"/>
                      </a:lnTo>
                      <a:lnTo>
                        <a:pt x="482" y="241"/>
                      </a:lnTo>
                      <a:lnTo>
                        <a:pt x="483" y="239"/>
                      </a:lnTo>
                      <a:lnTo>
                        <a:pt x="483" y="238"/>
                      </a:lnTo>
                      <a:lnTo>
                        <a:pt x="484" y="236"/>
                      </a:lnTo>
                      <a:lnTo>
                        <a:pt x="486" y="233"/>
                      </a:lnTo>
                      <a:lnTo>
                        <a:pt x="486" y="231"/>
                      </a:lnTo>
                      <a:lnTo>
                        <a:pt x="487" y="230"/>
                      </a:lnTo>
                      <a:lnTo>
                        <a:pt x="488" y="228"/>
                      </a:lnTo>
                      <a:lnTo>
                        <a:pt x="489" y="225"/>
                      </a:lnTo>
                      <a:lnTo>
                        <a:pt x="489" y="223"/>
                      </a:lnTo>
                      <a:lnTo>
                        <a:pt x="490" y="221"/>
                      </a:lnTo>
                      <a:lnTo>
                        <a:pt x="491" y="220"/>
                      </a:lnTo>
                      <a:lnTo>
                        <a:pt x="491" y="216"/>
                      </a:lnTo>
                      <a:lnTo>
                        <a:pt x="492" y="215"/>
                      </a:lnTo>
                      <a:lnTo>
                        <a:pt x="493" y="213"/>
                      </a:lnTo>
                      <a:lnTo>
                        <a:pt x="495" y="210"/>
                      </a:lnTo>
                      <a:lnTo>
                        <a:pt x="495" y="208"/>
                      </a:lnTo>
                      <a:lnTo>
                        <a:pt x="496" y="207"/>
                      </a:lnTo>
                      <a:lnTo>
                        <a:pt x="497" y="205"/>
                      </a:lnTo>
                      <a:lnTo>
                        <a:pt x="497" y="202"/>
                      </a:lnTo>
                      <a:lnTo>
                        <a:pt x="498" y="200"/>
                      </a:lnTo>
                      <a:lnTo>
                        <a:pt x="499" y="198"/>
                      </a:lnTo>
                      <a:lnTo>
                        <a:pt x="499" y="195"/>
                      </a:lnTo>
                      <a:lnTo>
                        <a:pt x="500" y="193"/>
                      </a:lnTo>
                      <a:lnTo>
                        <a:pt x="501" y="192"/>
                      </a:lnTo>
                      <a:lnTo>
                        <a:pt x="502" y="189"/>
                      </a:lnTo>
                      <a:lnTo>
                        <a:pt x="502" y="187"/>
                      </a:lnTo>
                      <a:lnTo>
                        <a:pt x="504" y="185"/>
                      </a:lnTo>
                      <a:lnTo>
                        <a:pt x="505" y="184"/>
                      </a:lnTo>
                      <a:lnTo>
                        <a:pt x="505" y="180"/>
                      </a:lnTo>
                      <a:lnTo>
                        <a:pt x="506" y="179"/>
                      </a:lnTo>
                      <a:lnTo>
                        <a:pt x="507" y="177"/>
                      </a:lnTo>
                      <a:lnTo>
                        <a:pt x="508" y="174"/>
                      </a:lnTo>
                      <a:lnTo>
                        <a:pt x="508" y="172"/>
                      </a:lnTo>
                      <a:lnTo>
                        <a:pt x="509" y="170"/>
                      </a:lnTo>
                      <a:lnTo>
                        <a:pt x="510" y="167"/>
                      </a:lnTo>
                      <a:lnTo>
                        <a:pt x="510" y="166"/>
                      </a:lnTo>
                      <a:lnTo>
                        <a:pt x="511" y="162"/>
                      </a:lnTo>
                      <a:lnTo>
                        <a:pt x="513" y="161"/>
                      </a:lnTo>
                      <a:lnTo>
                        <a:pt x="514" y="159"/>
                      </a:lnTo>
                      <a:lnTo>
                        <a:pt x="514" y="156"/>
                      </a:lnTo>
                      <a:lnTo>
                        <a:pt x="515" y="154"/>
                      </a:lnTo>
                      <a:lnTo>
                        <a:pt x="516" y="152"/>
                      </a:lnTo>
                      <a:lnTo>
                        <a:pt x="516" y="149"/>
                      </a:lnTo>
                      <a:lnTo>
                        <a:pt x="517" y="148"/>
                      </a:lnTo>
                      <a:lnTo>
                        <a:pt x="518" y="146"/>
                      </a:lnTo>
                      <a:lnTo>
                        <a:pt x="519" y="143"/>
                      </a:lnTo>
                      <a:lnTo>
                        <a:pt x="519" y="141"/>
                      </a:lnTo>
                      <a:lnTo>
                        <a:pt x="521" y="138"/>
                      </a:lnTo>
                      <a:lnTo>
                        <a:pt x="522" y="136"/>
                      </a:lnTo>
                      <a:lnTo>
                        <a:pt x="523" y="134"/>
                      </a:lnTo>
                      <a:lnTo>
                        <a:pt x="523" y="131"/>
                      </a:lnTo>
                      <a:lnTo>
                        <a:pt x="524" y="130"/>
                      </a:lnTo>
                      <a:lnTo>
                        <a:pt x="525" y="126"/>
                      </a:lnTo>
                      <a:lnTo>
                        <a:pt x="525" y="125"/>
                      </a:lnTo>
                      <a:lnTo>
                        <a:pt x="526" y="123"/>
                      </a:lnTo>
                      <a:lnTo>
                        <a:pt x="527" y="120"/>
                      </a:lnTo>
                      <a:lnTo>
                        <a:pt x="528" y="118"/>
                      </a:lnTo>
                      <a:lnTo>
                        <a:pt x="528" y="115"/>
                      </a:lnTo>
                      <a:lnTo>
                        <a:pt x="530" y="113"/>
                      </a:lnTo>
                      <a:lnTo>
                        <a:pt x="531" y="111"/>
                      </a:lnTo>
                      <a:lnTo>
                        <a:pt x="532" y="108"/>
                      </a:lnTo>
                      <a:lnTo>
                        <a:pt x="532" y="107"/>
                      </a:lnTo>
                      <a:lnTo>
                        <a:pt x="533" y="103"/>
                      </a:lnTo>
                      <a:lnTo>
                        <a:pt x="534" y="102"/>
                      </a:lnTo>
                      <a:lnTo>
                        <a:pt x="535" y="100"/>
                      </a:lnTo>
                      <a:lnTo>
                        <a:pt x="535" y="97"/>
                      </a:lnTo>
                      <a:lnTo>
                        <a:pt x="536" y="95"/>
                      </a:lnTo>
                      <a:lnTo>
                        <a:pt x="537" y="92"/>
                      </a:lnTo>
                      <a:lnTo>
                        <a:pt x="537" y="90"/>
                      </a:lnTo>
                      <a:lnTo>
                        <a:pt x="539" y="87"/>
                      </a:lnTo>
                      <a:lnTo>
                        <a:pt x="540" y="85"/>
                      </a:lnTo>
                      <a:lnTo>
                        <a:pt x="541" y="82"/>
                      </a:lnTo>
                      <a:lnTo>
                        <a:pt x="541" y="80"/>
                      </a:lnTo>
                      <a:lnTo>
                        <a:pt x="542" y="79"/>
                      </a:lnTo>
                      <a:lnTo>
                        <a:pt x="543" y="75"/>
                      </a:lnTo>
                      <a:lnTo>
                        <a:pt x="544" y="74"/>
                      </a:lnTo>
                      <a:lnTo>
                        <a:pt x="544" y="70"/>
                      </a:lnTo>
                      <a:lnTo>
                        <a:pt x="545" y="69"/>
                      </a:lnTo>
                      <a:lnTo>
                        <a:pt x="546" y="66"/>
                      </a:lnTo>
                      <a:lnTo>
                        <a:pt x="548" y="64"/>
                      </a:lnTo>
                      <a:lnTo>
                        <a:pt x="548" y="61"/>
                      </a:lnTo>
                      <a:lnTo>
                        <a:pt x="549" y="59"/>
                      </a:lnTo>
                      <a:lnTo>
                        <a:pt x="550" y="56"/>
                      </a:lnTo>
                      <a:lnTo>
                        <a:pt x="550" y="54"/>
                      </a:lnTo>
                      <a:lnTo>
                        <a:pt x="551" y="52"/>
                      </a:lnTo>
                      <a:lnTo>
                        <a:pt x="552" y="49"/>
                      </a:lnTo>
                      <a:lnTo>
                        <a:pt x="553" y="48"/>
                      </a:lnTo>
                      <a:lnTo>
                        <a:pt x="553" y="44"/>
                      </a:lnTo>
                      <a:lnTo>
                        <a:pt x="554" y="43"/>
                      </a:lnTo>
                      <a:lnTo>
                        <a:pt x="555" y="39"/>
                      </a:lnTo>
                      <a:lnTo>
                        <a:pt x="557" y="38"/>
                      </a:lnTo>
                      <a:lnTo>
                        <a:pt x="557" y="34"/>
                      </a:lnTo>
                      <a:lnTo>
                        <a:pt x="558" y="33"/>
                      </a:lnTo>
                      <a:lnTo>
                        <a:pt x="559" y="29"/>
                      </a:lnTo>
                      <a:lnTo>
                        <a:pt x="559" y="28"/>
                      </a:lnTo>
                      <a:lnTo>
                        <a:pt x="560" y="25"/>
                      </a:lnTo>
                      <a:lnTo>
                        <a:pt x="561" y="23"/>
                      </a:lnTo>
                      <a:lnTo>
                        <a:pt x="562" y="20"/>
                      </a:lnTo>
                      <a:lnTo>
                        <a:pt x="562" y="18"/>
                      </a:lnTo>
                      <a:lnTo>
                        <a:pt x="563" y="15"/>
                      </a:lnTo>
                      <a:lnTo>
                        <a:pt x="564" y="13"/>
                      </a:lnTo>
                      <a:lnTo>
                        <a:pt x="564" y="10"/>
                      </a:lnTo>
                      <a:lnTo>
                        <a:pt x="566" y="8"/>
                      </a:lnTo>
                      <a:lnTo>
                        <a:pt x="567" y="5"/>
                      </a:lnTo>
                      <a:lnTo>
                        <a:pt x="568" y="3"/>
                      </a:lnTo>
                      <a:lnTo>
                        <a:pt x="56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3" name="Freeform 81"/>
                <p:cNvSpPr>
                  <a:spLocks/>
                </p:cNvSpPr>
                <p:nvPr/>
              </p:nvSpPr>
              <p:spPr bwMode="auto">
                <a:xfrm>
                  <a:off x="7567" y="12717"/>
                  <a:ext cx="95" cy="818"/>
                </a:xfrm>
                <a:custGeom>
                  <a:avLst/>
                  <a:gdLst/>
                  <a:ahLst/>
                  <a:cxnLst>
                    <a:cxn ang="0">
                      <a:pos x="8" y="1611"/>
                    </a:cxn>
                    <a:cxn ang="0">
                      <a:pos x="17" y="1584"/>
                    </a:cxn>
                    <a:cxn ang="0">
                      <a:pos x="26" y="1554"/>
                    </a:cxn>
                    <a:cxn ang="0">
                      <a:pos x="35" y="1526"/>
                    </a:cxn>
                    <a:cxn ang="0">
                      <a:pos x="44" y="1497"/>
                    </a:cxn>
                    <a:cxn ang="0">
                      <a:pos x="53" y="1467"/>
                    </a:cxn>
                    <a:cxn ang="0">
                      <a:pos x="62" y="1436"/>
                    </a:cxn>
                    <a:cxn ang="0">
                      <a:pos x="71" y="1406"/>
                    </a:cxn>
                    <a:cxn ang="0">
                      <a:pos x="80" y="1375"/>
                    </a:cxn>
                    <a:cxn ang="0">
                      <a:pos x="89" y="1344"/>
                    </a:cxn>
                    <a:cxn ang="0">
                      <a:pos x="98" y="1315"/>
                    </a:cxn>
                    <a:cxn ang="0">
                      <a:pos x="107" y="1283"/>
                    </a:cxn>
                    <a:cxn ang="0">
                      <a:pos x="116" y="1252"/>
                    </a:cxn>
                    <a:cxn ang="0">
                      <a:pos x="124" y="1221"/>
                    </a:cxn>
                    <a:cxn ang="0">
                      <a:pos x="133" y="1188"/>
                    </a:cxn>
                    <a:cxn ang="0">
                      <a:pos x="142" y="1157"/>
                    </a:cxn>
                    <a:cxn ang="0">
                      <a:pos x="151" y="1124"/>
                    </a:cxn>
                    <a:cxn ang="0">
                      <a:pos x="160" y="1093"/>
                    </a:cxn>
                    <a:cxn ang="0">
                      <a:pos x="169" y="1060"/>
                    </a:cxn>
                    <a:cxn ang="0">
                      <a:pos x="178" y="1029"/>
                    </a:cxn>
                    <a:cxn ang="0">
                      <a:pos x="187" y="997"/>
                    </a:cxn>
                    <a:cxn ang="0">
                      <a:pos x="196" y="964"/>
                    </a:cxn>
                    <a:cxn ang="0">
                      <a:pos x="205" y="933"/>
                    </a:cxn>
                    <a:cxn ang="0">
                      <a:pos x="214" y="900"/>
                    </a:cxn>
                    <a:cxn ang="0">
                      <a:pos x="223" y="869"/>
                    </a:cxn>
                    <a:cxn ang="0">
                      <a:pos x="232" y="837"/>
                    </a:cxn>
                    <a:cxn ang="0">
                      <a:pos x="241" y="805"/>
                    </a:cxn>
                    <a:cxn ang="0">
                      <a:pos x="250" y="774"/>
                    </a:cxn>
                    <a:cxn ang="0">
                      <a:pos x="259" y="742"/>
                    </a:cxn>
                    <a:cxn ang="0">
                      <a:pos x="268" y="711"/>
                    </a:cxn>
                    <a:cxn ang="0">
                      <a:pos x="276" y="682"/>
                    </a:cxn>
                    <a:cxn ang="0">
                      <a:pos x="285" y="651"/>
                    </a:cxn>
                    <a:cxn ang="0">
                      <a:pos x="294" y="621"/>
                    </a:cxn>
                    <a:cxn ang="0">
                      <a:pos x="303" y="592"/>
                    </a:cxn>
                    <a:cxn ang="0">
                      <a:pos x="312" y="564"/>
                    </a:cxn>
                    <a:cxn ang="0">
                      <a:pos x="321" y="534"/>
                    </a:cxn>
                    <a:cxn ang="0">
                      <a:pos x="330" y="506"/>
                    </a:cxn>
                    <a:cxn ang="0">
                      <a:pos x="339" y="478"/>
                    </a:cxn>
                    <a:cxn ang="0">
                      <a:pos x="348" y="452"/>
                    </a:cxn>
                    <a:cxn ang="0">
                      <a:pos x="357" y="424"/>
                    </a:cxn>
                    <a:cxn ang="0">
                      <a:pos x="366" y="398"/>
                    </a:cxn>
                    <a:cxn ang="0">
                      <a:pos x="375" y="372"/>
                    </a:cxn>
                    <a:cxn ang="0">
                      <a:pos x="384" y="347"/>
                    </a:cxn>
                    <a:cxn ang="0">
                      <a:pos x="392" y="323"/>
                    </a:cxn>
                    <a:cxn ang="0">
                      <a:pos x="401" y="300"/>
                    </a:cxn>
                    <a:cxn ang="0">
                      <a:pos x="410" y="275"/>
                    </a:cxn>
                    <a:cxn ang="0">
                      <a:pos x="419" y="254"/>
                    </a:cxn>
                    <a:cxn ang="0">
                      <a:pos x="428" y="231"/>
                    </a:cxn>
                    <a:cxn ang="0">
                      <a:pos x="437" y="211"/>
                    </a:cxn>
                    <a:cxn ang="0">
                      <a:pos x="446" y="190"/>
                    </a:cxn>
                    <a:cxn ang="0">
                      <a:pos x="455" y="172"/>
                    </a:cxn>
                    <a:cxn ang="0">
                      <a:pos x="464" y="152"/>
                    </a:cxn>
                    <a:cxn ang="0">
                      <a:pos x="473" y="134"/>
                    </a:cxn>
                    <a:cxn ang="0">
                      <a:pos x="482" y="118"/>
                    </a:cxn>
                    <a:cxn ang="0">
                      <a:pos x="491" y="101"/>
                    </a:cxn>
                    <a:cxn ang="0">
                      <a:pos x="500" y="87"/>
                    </a:cxn>
                    <a:cxn ang="0">
                      <a:pos x="509" y="72"/>
                    </a:cxn>
                    <a:cxn ang="0">
                      <a:pos x="518" y="57"/>
                    </a:cxn>
                    <a:cxn ang="0">
                      <a:pos x="527" y="46"/>
                    </a:cxn>
                    <a:cxn ang="0">
                      <a:pos x="536" y="34"/>
                    </a:cxn>
                    <a:cxn ang="0">
                      <a:pos x="544" y="23"/>
                    </a:cxn>
                    <a:cxn ang="0">
                      <a:pos x="553" y="14"/>
                    </a:cxn>
                    <a:cxn ang="0">
                      <a:pos x="562" y="5"/>
                    </a:cxn>
                  </a:cxnLst>
                  <a:rect l="0" t="0" r="r" b="b"/>
                  <a:pathLst>
                    <a:path w="568" h="1636">
                      <a:moveTo>
                        <a:pt x="0" y="1636"/>
                      </a:moveTo>
                      <a:lnTo>
                        <a:pt x="1" y="1634"/>
                      </a:lnTo>
                      <a:lnTo>
                        <a:pt x="2" y="1631"/>
                      </a:lnTo>
                      <a:lnTo>
                        <a:pt x="2" y="1629"/>
                      </a:lnTo>
                      <a:lnTo>
                        <a:pt x="3" y="1626"/>
                      </a:lnTo>
                      <a:lnTo>
                        <a:pt x="4" y="1623"/>
                      </a:lnTo>
                      <a:lnTo>
                        <a:pt x="5" y="1621"/>
                      </a:lnTo>
                      <a:lnTo>
                        <a:pt x="5" y="1618"/>
                      </a:lnTo>
                      <a:lnTo>
                        <a:pt x="7" y="1616"/>
                      </a:lnTo>
                      <a:lnTo>
                        <a:pt x="8" y="1613"/>
                      </a:lnTo>
                      <a:lnTo>
                        <a:pt x="8" y="1611"/>
                      </a:lnTo>
                      <a:lnTo>
                        <a:pt x="9" y="1608"/>
                      </a:lnTo>
                      <a:lnTo>
                        <a:pt x="10" y="1606"/>
                      </a:lnTo>
                      <a:lnTo>
                        <a:pt x="10" y="1603"/>
                      </a:lnTo>
                      <a:lnTo>
                        <a:pt x="11" y="1602"/>
                      </a:lnTo>
                      <a:lnTo>
                        <a:pt x="12" y="1598"/>
                      </a:lnTo>
                      <a:lnTo>
                        <a:pt x="13" y="1595"/>
                      </a:lnTo>
                      <a:lnTo>
                        <a:pt x="13" y="1593"/>
                      </a:lnTo>
                      <a:lnTo>
                        <a:pt x="14" y="1590"/>
                      </a:lnTo>
                      <a:lnTo>
                        <a:pt x="16" y="1588"/>
                      </a:lnTo>
                      <a:lnTo>
                        <a:pt x="16" y="1585"/>
                      </a:lnTo>
                      <a:lnTo>
                        <a:pt x="17" y="1584"/>
                      </a:lnTo>
                      <a:lnTo>
                        <a:pt x="18" y="1580"/>
                      </a:lnTo>
                      <a:lnTo>
                        <a:pt x="19" y="1579"/>
                      </a:lnTo>
                      <a:lnTo>
                        <a:pt x="19" y="1575"/>
                      </a:lnTo>
                      <a:lnTo>
                        <a:pt x="20" y="1572"/>
                      </a:lnTo>
                      <a:lnTo>
                        <a:pt x="21" y="1570"/>
                      </a:lnTo>
                      <a:lnTo>
                        <a:pt x="21" y="1567"/>
                      </a:lnTo>
                      <a:lnTo>
                        <a:pt x="22" y="1565"/>
                      </a:lnTo>
                      <a:lnTo>
                        <a:pt x="24" y="1562"/>
                      </a:lnTo>
                      <a:lnTo>
                        <a:pt x="25" y="1559"/>
                      </a:lnTo>
                      <a:lnTo>
                        <a:pt x="25" y="1557"/>
                      </a:lnTo>
                      <a:lnTo>
                        <a:pt x="26" y="1554"/>
                      </a:lnTo>
                      <a:lnTo>
                        <a:pt x="27" y="1552"/>
                      </a:lnTo>
                      <a:lnTo>
                        <a:pt x="28" y="1549"/>
                      </a:lnTo>
                      <a:lnTo>
                        <a:pt x="28" y="1547"/>
                      </a:lnTo>
                      <a:lnTo>
                        <a:pt x="29" y="1544"/>
                      </a:lnTo>
                      <a:lnTo>
                        <a:pt x="30" y="1541"/>
                      </a:lnTo>
                      <a:lnTo>
                        <a:pt x="30" y="1539"/>
                      </a:lnTo>
                      <a:lnTo>
                        <a:pt x="31" y="1536"/>
                      </a:lnTo>
                      <a:lnTo>
                        <a:pt x="33" y="1533"/>
                      </a:lnTo>
                      <a:lnTo>
                        <a:pt x="34" y="1531"/>
                      </a:lnTo>
                      <a:lnTo>
                        <a:pt x="34" y="1528"/>
                      </a:lnTo>
                      <a:lnTo>
                        <a:pt x="35" y="1526"/>
                      </a:lnTo>
                      <a:lnTo>
                        <a:pt x="36" y="1523"/>
                      </a:lnTo>
                      <a:lnTo>
                        <a:pt x="37" y="1520"/>
                      </a:lnTo>
                      <a:lnTo>
                        <a:pt x="37" y="1518"/>
                      </a:lnTo>
                      <a:lnTo>
                        <a:pt x="38" y="1515"/>
                      </a:lnTo>
                      <a:lnTo>
                        <a:pt x="39" y="1513"/>
                      </a:lnTo>
                      <a:lnTo>
                        <a:pt x="40" y="1510"/>
                      </a:lnTo>
                      <a:lnTo>
                        <a:pt x="40" y="1506"/>
                      </a:lnTo>
                      <a:lnTo>
                        <a:pt x="42" y="1505"/>
                      </a:lnTo>
                      <a:lnTo>
                        <a:pt x="43" y="1502"/>
                      </a:lnTo>
                      <a:lnTo>
                        <a:pt x="43" y="1498"/>
                      </a:lnTo>
                      <a:lnTo>
                        <a:pt x="44" y="1497"/>
                      </a:lnTo>
                      <a:lnTo>
                        <a:pt x="45" y="1493"/>
                      </a:lnTo>
                      <a:lnTo>
                        <a:pt x="46" y="1490"/>
                      </a:lnTo>
                      <a:lnTo>
                        <a:pt x="46" y="1488"/>
                      </a:lnTo>
                      <a:lnTo>
                        <a:pt x="47" y="1485"/>
                      </a:lnTo>
                      <a:lnTo>
                        <a:pt x="48" y="1483"/>
                      </a:lnTo>
                      <a:lnTo>
                        <a:pt x="49" y="1480"/>
                      </a:lnTo>
                      <a:lnTo>
                        <a:pt x="49" y="1477"/>
                      </a:lnTo>
                      <a:lnTo>
                        <a:pt x="51" y="1475"/>
                      </a:lnTo>
                      <a:lnTo>
                        <a:pt x="52" y="1472"/>
                      </a:lnTo>
                      <a:lnTo>
                        <a:pt x="53" y="1469"/>
                      </a:lnTo>
                      <a:lnTo>
                        <a:pt x="53" y="1467"/>
                      </a:lnTo>
                      <a:lnTo>
                        <a:pt x="54" y="1464"/>
                      </a:lnTo>
                      <a:lnTo>
                        <a:pt x="55" y="1461"/>
                      </a:lnTo>
                      <a:lnTo>
                        <a:pt x="55" y="1459"/>
                      </a:lnTo>
                      <a:lnTo>
                        <a:pt x="56" y="1456"/>
                      </a:lnTo>
                      <a:lnTo>
                        <a:pt x="57" y="1452"/>
                      </a:lnTo>
                      <a:lnTo>
                        <a:pt x="58" y="1451"/>
                      </a:lnTo>
                      <a:lnTo>
                        <a:pt x="58" y="1447"/>
                      </a:lnTo>
                      <a:lnTo>
                        <a:pt x="60" y="1444"/>
                      </a:lnTo>
                      <a:lnTo>
                        <a:pt x="61" y="1443"/>
                      </a:lnTo>
                      <a:lnTo>
                        <a:pt x="62" y="1439"/>
                      </a:lnTo>
                      <a:lnTo>
                        <a:pt x="62" y="1436"/>
                      </a:lnTo>
                      <a:lnTo>
                        <a:pt x="63" y="1434"/>
                      </a:lnTo>
                      <a:lnTo>
                        <a:pt x="64" y="1431"/>
                      </a:lnTo>
                      <a:lnTo>
                        <a:pt x="64" y="1428"/>
                      </a:lnTo>
                      <a:lnTo>
                        <a:pt x="65" y="1426"/>
                      </a:lnTo>
                      <a:lnTo>
                        <a:pt x="66" y="1423"/>
                      </a:lnTo>
                      <a:lnTo>
                        <a:pt x="67" y="1420"/>
                      </a:lnTo>
                      <a:lnTo>
                        <a:pt x="67" y="1416"/>
                      </a:lnTo>
                      <a:lnTo>
                        <a:pt x="69" y="1415"/>
                      </a:lnTo>
                      <a:lnTo>
                        <a:pt x="70" y="1411"/>
                      </a:lnTo>
                      <a:lnTo>
                        <a:pt x="70" y="1408"/>
                      </a:lnTo>
                      <a:lnTo>
                        <a:pt x="71" y="1406"/>
                      </a:lnTo>
                      <a:lnTo>
                        <a:pt x="72" y="1403"/>
                      </a:lnTo>
                      <a:lnTo>
                        <a:pt x="73" y="1400"/>
                      </a:lnTo>
                      <a:lnTo>
                        <a:pt x="73" y="1398"/>
                      </a:lnTo>
                      <a:lnTo>
                        <a:pt x="74" y="1395"/>
                      </a:lnTo>
                      <a:lnTo>
                        <a:pt x="75" y="1392"/>
                      </a:lnTo>
                      <a:lnTo>
                        <a:pt x="75" y="1390"/>
                      </a:lnTo>
                      <a:lnTo>
                        <a:pt x="76" y="1387"/>
                      </a:lnTo>
                      <a:lnTo>
                        <a:pt x="78" y="1383"/>
                      </a:lnTo>
                      <a:lnTo>
                        <a:pt x="79" y="1380"/>
                      </a:lnTo>
                      <a:lnTo>
                        <a:pt x="79" y="1379"/>
                      </a:lnTo>
                      <a:lnTo>
                        <a:pt x="80" y="1375"/>
                      </a:lnTo>
                      <a:lnTo>
                        <a:pt x="81" y="1372"/>
                      </a:lnTo>
                      <a:lnTo>
                        <a:pt x="81" y="1370"/>
                      </a:lnTo>
                      <a:lnTo>
                        <a:pt x="82" y="1367"/>
                      </a:lnTo>
                      <a:lnTo>
                        <a:pt x="83" y="1364"/>
                      </a:lnTo>
                      <a:lnTo>
                        <a:pt x="83" y="1362"/>
                      </a:lnTo>
                      <a:lnTo>
                        <a:pt x="84" y="1359"/>
                      </a:lnTo>
                      <a:lnTo>
                        <a:pt x="85" y="1356"/>
                      </a:lnTo>
                      <a:lnTo>
                        <a:pt x="87" y="1352"/>
                      </a:lnTo>
                      <a:lnTo>
                        <a:pt x="87" y="1351"/>
                      </a:lnTo>
                      <a:lnTo>
                        <a:pt x="88" y="1347"/>
                      </a:lnTo>
                      <a:lnTo>
                        <a:pt x="89" y="1344"/>
                      </a:lnTo>
                      <a:lnTo>
                        <a:pt x="89" y="1342"/>
                      </a:lnTo>
                      <a:lnTo>
                        <a:pt x="90" y="1339"/>
                      </a:lnTo>
                      <a:lnTo>
                        <a:pt x="91" y="1336"/>
                      </a:lnTo>
                      <a:lnTo>
                        <a:pt x="92" y="1334"/>
                      </a:lnTo>
                      <a:lnTo>
                        <a:pt x="92" y="1331"/>
                      </a:lnTo>
                      <a:lnTo>
                        <a:pt x="93" y="1328"/>
                      </a:lnTo>
                      <a:lnTo>
                        <a:pt x="95" y="1324"/>
                      </a:lnTo>
                      <a:lnTo>
                        <a:pt x="95" y="1323"/>
                      </a:lnTo>
                      <a:lnTo>
                        <a:pt x="96" y="1320"/>
                      </a:lnTo>
                      <a:lnTo>
                        <a:pt x="97" y="1316"/>
                      </a:lnTo>
                      <a:lnTo>
                        <a:pt x="98" y="1315"/>
                      </a:lnTo>
                      <a:lnTo>
                        <a:pt x="98" y="1311"/>
                      </a:lnTo>
                      <a:lnTo>
                        <a:pt x="99" y="1308"/>
                      </a:lnTo>
                      <a:lnTo>
                        <a:pt x="100" y="1306"/>
                      </a:lnTo>
                      <a:lnTo>
                        <a:pt x="101" y="1303"/>
                      </a:lnTo>
                      <a:lnTo>
                        <a:pt x="101" y="1300"/>
                      </a:lnTo>
                      <a:lnTo>
                        <a:pt x="102" y="1297"/>
                      </a:lnTo>
                      <a:lnTo>
                        <a:pt x="104" y="1295"/>
                      </a:lnTo>
                      <a:lnTo>
                        <a:pt x="104" y="1292"/>
                      </a:lnTo>
                      <a:lnTo>
                        <a:pt x="105" y="1288"/>
                      </a:lnTo>
                      <a:lnTo>
                        <a:pt x="106" y="1287"/>
                      </a:lnTo>
                      <a:lnTo>
                        <a:pt x="107" y="1283"/>
                      </a:lnTo>
                      <a:lnTo>
                        <a:pt x="107" y="1280"/>
                      </a:lnTo>
                      <a:lnTo>
                        <a:pt x="108" y="1277"/>
                      </a:lnTo>
                      <a:lnTo>
                        <a:pt x="109" y="1275"/>
                      </a:lnTo>
                      <a:lnTo>
                        <a:pt x="110" y="1272"/>
                      </a:lnTo>
                      <a:lnTo>
                        <a:pt x="110" y="1269"/>
                      </a:lnTo>
                      <a:lnTo>
                        <a:pt x="111" y="1267"/>
                      </a:lnTo>
                      <a:lnTo>
                        <a:pt x="113" y="1264"/>
                      </a:lnTo>
                      <a:lnTo>
                        <a:pt x="113" y="1261"/>
                      </a:lnTo>
                      <a:lnTo>
                        <a:pt x="114" y="1257"/>
                      </a:lnTo>
                      <a:lnTo>
                        <a:pt x="115" y="1256"/>
                      </a:lnTo>
                      <a:lnTo>
                        <a:pt x="116" y="1252"/>
                      </a:lnTo>
                      <a:lnTo>
                        <a:pt x="116" y="1249"/>
                      </a:lnTo>
                      <a:lnTo>
                        <a:pt x="117" y="1246"/>
                      </a:lnTo>
                      <a:lnTo>
                        <a:pt x="118" y="1244"/>
                      </a:lnTo>
                      <a:lnTo>
                        <a:pt x="118" y="1241"/>
                      </a:lnTo>
                      <a:lnTo>
                        <a:pt x="119" y="1238"/>
                      </a:lnTo>
                      <a:lnTo>
                        <a:pt x="120" y="1234"/>
                      </a:lnTo>
                      <a:lnTo>
                        <a:pt x="122" y="1233"/>
                      </a:lnTo>
                      <a:lnTo>
                        <a:pt x="122" y="1229"/>
                      </a:lnTo>
                      <a:lnTo>
                        <a:pt x="123" y="1226"/>
                      </a:lnTo>
                      <a:lnTo>
                        <a:pt x="124" y="1223"/>
                      </a:lnTo>
                      <a:lnTo>
                        <a:pt x="124" y="1221"/>
                      </a:lnTo>
                      <a:lnTo>
                        <a:pt x="125" y="1218"/>
                      </a:lnTo>
                      <a:lnTo>
                        <a:pt x="126" y="1215"/>
                      </a:lnTo>
                      <a:lnTo>
                        <a:pt x="127" y="1211"/>
                      </a:lnTo>
                      <a:lnTo>
                        <a:pt x="127" y="1210"/>
                      </a:lnTo>
                      <a:lnTo>
                        <a:pt x="128" y="1206"/>
                      </a:lnTo>
                      <a:lnTo>
                        <a:pt x="129" y="1203"/>
                      </a:lnTo>
                      <a:lnTo>
                        <a:pt x="129" y="1200"/>
                      </a:lnTo>
                      <a:lnTo>
                        <a:pt x="131" y="1198"/>
                      </a:lnTo>
                      <a:lnTo>
                        <a:pt x="132" y="1195"/>
                      </a:lnTo>
                      <a:lnTo>
                        <a:pt x="132" y="1192"/>
                      </a:lnTo>
                      <a:lnTo>
                        <a:pt x="133" y="1188"/>
                      </a:lnTo>
                      <a:lnTo>
                        <a:pt x="134" y="1187"/>
                      </a:lnTo>
                      <a:lnTo>
                        <a:pt x="135" y="1183"/>
                      </a:lnTo>
                      <a:lnTo>
                        <a:pt x="135" y="1180"/>
                      </a:lnTo>
                      <a:lnTo>
                        <a:pt x="136" y="1177"/>
                      </a:lnTo>
                      <a:lnTo>
                        <a:pt x="137" y="1175"/>
                      </a:lnTo>
                      <a:lnTo>
                        <a:pt x="137" y="1172"/>
                      </a:lnTo>
                      <a:lnTo>
                        <a:pt x="138" y="1169"/>
                      </a:lnTo>
                      <a:lnTo>
                        <a:pt x="140" y="1165"/>
                      </a:lnTo>
                      <a:lnTo>
                        <a:pt x="141" y="1162"/>
                      </a:lnTo>
                      <a:lnTo>
                        <a:pt x="141" y="1160"/>
                      </a:lnTo>
                      <a:lnTo>
                        <a:pt x="142" y="1157"/>
                      </a:lnTo>
                      <a:lnTo>
                        <a:pt x="143" y="1154"/>
                      </a:lnTo>
                      <a:lnTo>
                        <a:pt x="143" y="1151"/>
                      </a:lnTo>
                      <a:lnTo>
                        <a:pt x="144" y="1149"/>
                      </a:lnTo>
                      <a:lnTo>
                        <a:pt x="145" y="1146"/>
                      </a:lnTo>
                      <a:lnTo>
                        <a:pt x="146" y="1142"/>
                      </a:lnTo>
                      <a:lnTo>
                        <a:pt x="146" y="1139"/>
                      </a:lnTo>
                      <a:lnTo>
                        <a:pt x="147" y="1138"/>
                      </a:lnTo>
                      <a:lnTo>
                        <a:pt x="149" y="1134"/>
                      </a:lnTo>
                      <a:lnTo>
                        <a:pt x="150" y="1131"/>
                      </a:lnTo>
                      <a:lnTo>
                        <a:pt x="150" y="1128"/>
                      </a:lnTo>
                      <a:lnTo>
                        <a:pt x="151" y="1124"/>
                      </a:lnTo>
                      <a:lnTo>
                        <a:pt x="152" y="1123"/>
                      </a:lnTo>
                      <a:lnTo>
                        <a:pt x="152" y="1120"/>
                      </a:lnTo>
                      <a:lnTo>
                        <a:pt x="153" y="1116"/>
                      </a:lnTo>
                      <a:lnTo>
                        <a:pt x="154" y="1113"/>
                      </a:lnTo>
                      <a:lnTo>
                        <a:pt x="155" y="1111"/>
                      </a:lnTo>
                      <a:lnTo>
                        <a:pt x="155" y="1108"/>
                      </a:lnTo>
                      <a:lnTo>
                        <a:pt x="156" y="1105"/>
                      </a:lnTo>
                      <a:lnTo>
                        <a:pt x="158" y="1101"/>
                      </a:lnTo>
                      <a:lnTo>
                        <a:pt x="159" y="1100"/>
                      </a:lnTo>
                      <a:lnTo>
                        <a:pt x="159" y="1097"/>
                      </a:lnTo>
                      <a:lnTo>
                        <a:pt x="160" y="1093"/>
                      </a:lnTo>
                      <a:lnTo>
                        <a:pt x="161" y="1090"/>
                      </a:lnTo>
                      <a:lnTo>
                        <a:pt x="162" y="1087"/>
                      </a:lnTo>
                      <a:lnTo>
                        <a:pt x="162" y="1085"/>
                      </a:lnTo>
                      <a:lnTo>
                        <a:pt x="163" y="1082"/>
                      </a:lnTo>
                      <a:lnTo>
                        <a:pt x="164" y="1079"/>
                      </a:lnTo>
                      <a:lnTo>
                        <a:pt x="164" y="1075"/>
                      </a:lnTo>
                      <a:lnTo>
                        <a:pt x="166" y="1072"/>
                      </a:lnTo>
                      <a:lnTo>
                        <a:pt x="167" y="1070"/>
                      </a:lnTo>
                      <a:lnTo>
                        <a:pt x="168" y="1067"/>
                      </a:lnTo>
                      <a:lnTo>
                        <a:pt x="168" y="1064"/>
                      </a:lnTo>
                      <a:lnTo>
                        <a:pt x="169" y="1060"/>
                      </a:lnTo>
                      <a:lnTo>
                        <a:pt x="170" y="1059"/>
                      </a:lnTo>
                      <a:lnTo>
                        <a:pt x="171" y="1056"/>
                      </a:lnTo>
                      <a:lnTo>
                        <a:pt x="171" y="1052"/>
                      </a:lnTo>
                      <a:lnTo>
                        <a:pt x="172" y="1049"/>
                      </a:lnTo>
                      <a:lnTo>
                        <a:pt x="173" y="1046"/>
                      </a:lnTo>
                      <a:lnTo>
                        <a:pt x="175" y="1044"/>
                      </a:lnTo>
                      <a:lnTo>
                        <a:pt x="175" y="1041"/>
                      </a:lnTo>
                      <a:lnTo>
                        <a:pt x="176" y="1038"/>
                      </a:lnTo>
                      <a:lnTo>
                        <a:pt x="177" y="1034"/>
                      </a:lnTo>
                      <a:lnTo>
                        <a:pt x="177" y="1031"/>
                      </a:lnTo>
                      <a:lnTo>
                        <a:pt x="178" y="1029"/>
                      </a:lnTo>
                      <a:lnTo>
                        <a:pt x="179" y="1026"/>
                      </a:lnTo>
                      <a:lnTo>
                        <a:pt x="180" y="1023"/>
                      </a:lnTo>
                      <a:lnTo>
                        <a:pt x="180" y="1019"/>
                      </a:lnTo>
                      <a:lnTo>
                        <a:pt x="181" y="1016"/>
                      </a:lnTo>
                      <a:lnTo>
                        <a:pt x="182" y="1015"/>
                      </a:lnTo>
                      <a:lnTo>
                        <a:pt x="184" y="1011"/>
                      </a:lnTo>
                      <a:lnTo>
                        <a:pt x="184" y="1008"/>
                      </a:lnTo>
                      <a:lnTo>
                        <a:pt x="185" y="1005"/>
                      </a:lnTo>
                      <a:lnTo>
                        <a:pt x="186" y="1003"/>
                      </a:lnTo>
                      <a:lnTo>
                        <a:pt x="186" y="1000"/>
                      </a:lnTo>
                      <a:lnTo>
                        <a:pt x="187" y="997"/>
                      </a:lnTo>
                      <a:lnTo>
                        <a:pt x="188" y="993"/>
                      </a:lnTo>
                      <a:lnTo>
                        <a:pt x="189" y="990"/>
                      </a:lnTo>
                      <a:lnTo>
                        <a:pt x="189" y="988"/>
                      </a:lnTo>
                      <a:lnTo>
                        <a:pt x="190" y="985"/>
                      </a:lnTo>
                      <a:lnTo>
                        <a:pt x="191" y="982"/>
                      </a:lnTo>
                      <a:lnTo>
                        <a:pt x="191" y="979"/>
                      </a:lnTo>
                      <a:lnTo>
                        <a:pt x="193" y="975"/>
                      </a:lnTo>
                      <a:lnTo>
                        <a:pt x="194" y="974"/>
                      </a:lnTo>
                      <a:lnTo>
                        <a:pt x="195" y="970"/>
                      </a:lnTo>
                      <a:lnTo>
                        <a:pt x="195" y="967"/>
                      </a:lnTo>
                      <a:lnTo>
                        <a:pt x="196" y="964"/>
                      </a:lnTo>
                      <a:lnTo>
                        <a:pt x="197" y="962"/>
                      </a:lnTo>
                      <a:lnTo>
                        <a:pt x="197" y="959"/>
                      </a:lnTo>
                      <a:lnTo>
                        <a:pt x="198" y="956"/>
                      </a:lnTo>
                      <a:lnTo>
                        <a:pt x="199" y="952"/>
                      </a:lnTo>
                      <a:lnTo>
                        <a:pt x="200" y="951"/>
                      </a:lnTo>
                      <a:lnTo>
                        <a:pt x="200" y="947"/>
                      </a:lnTo>
                      <a:lnTo>
                        <a:pt x="202" y="944"/>
                      </a:lnTo>
                      <a:lnTo>
                        <a:pt x="203" y="941"/>
                      </a:lnTo>
                      <a:lnTo>
                        <a:pt x="203" y="938"/>
                      </a:lnTo>
                      <a:lnTo>
                        <a:pt x="204" y="936"/>
                      </a:lnTo>
                      <a:lnTo>
                        <a:pt x="205" y="933"/>
                      </a:lnTo>
                      <a:lnTo>
                        <a:pt x="205" y="929"/>
                      </a:lnTo>
                      <a:lnTo>
                        <a:pt x="206" y="926"/>
                      </a:lnTo>
                      <a:lnTo>
                        <a:pt x="207" y="924"/>
                      </a:lnTo>
                      <a:lnTo>
                        <a:pt x="208" y="921"/>
                      </a:lnTo>
                      <a:lnTo>
                        <a:pt x="208" y="918"/>
                      </a:lnTo>
                      <a:lnTo>
                        <a:pt x="209" y="915"/>
                      </a:lnTo>
                      <a:lnTo>
                        <a:pt x="211" y="913"/>
                      </a:lnTo>
                      <a:lnTo>
                        <a:pt x="211" y="910"/>
                      </a:lnTo>
                      <a:lnTo>
                        <a:pt x="212" y="906"/>
                      </a:lnTo>
                      <a:lnTo>
                        <a:pt x="213" y="903"/>
                      </a:lnTo>
                      <a:lnTo>
                        <a:pt x="214" y="900"/>
                      </a:lnTo>
                      <a:lnTo>
                        <a:pt x="214" y="898"/>
                      </a:lnTo>
                      <a:lnTo>
                        <a:pt x="215" y="895"/>
                      </a:lnTo>
                      <a:lnTo>
                        <a:pt x="216" y="892"/>
                      </a:lnTo>
                      <a:lnTo>
                        <a:pt x="216" y="888"/>
                      </a:lnTo>
                      <a:lnTo>
                        <a:pt x="217" y="887"/>
                      </a:lnTo>
                      <a:lnTo>
                        <a:pt x="218" y="883"/>
                      </a:lnTo>
                      <a:lnTo>
                        <a:pt x="220" y="880"/>
                      </a:lnTo>
                      <a:lnTo>
                        <a:pt x="220" y="877"/>
                      </a:lnTo>
                      <a:lnTo>
                        <a:pt x="221" y="875"/>
                      </a:lnTo>
                      <a:lnTo>
                        <a:pt x="222" y="872"/>
                      </a:lnTo>
                      <a:lnTo>
                        <a:pt x="223" y="869"/>
                      </a:lnTo>
                      <a:lnTo>
                        <a:pt x="223" y="865"/>
                      </a:lnTo>
                      <a:lnTo>
                        <a:pt x="224" y="864"/>
                      </a:lnTo>
                      <a:lnTo>
                        <a:pt x="225" y="860"/>
                      </a:lnTo>
                      <a:lnTo>
                        <a:pt x="225" y="857"/>
                      </a:lnTo>
                      <a:lnTo>
                        <a:pt x="226" y="854"/>
                      </a:lnTo>
                      <a:lnTo>
                        <a:pt x="227" y="851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30" y="842"/>
                      </a:lnTo>
                      <a:lnTo>
                        <a:pt x="231" y="839"/>
                      </a:lnTo>
                      <a:lnTo>
                        <a:pt x="232" y="837"/>
                      </a:lnTo>
                      <a:lnTo>
                        <a:pt x="232" y="834"/>
                      </a:lnTo>
                      <a:lnTo>
                        <a:pt x="233" y="831"/>
                      </a:lnTo>
                      <a:lnTo>
                        <a:pt x="234" y="828"/>
                      </a:lnTo>
                      <a:lnTo>
                        <a:pt x="235" y="826"/>
                      </a:lnTo>
                      <a:lnTo>
                        <a:pt x="235" y="823"/>
                      </a:lnTo>
                      <a:lnTo>
                        <a:pt x="237" y="819"/>
                      </a:lnTo>
                      <a:lnTo>
                        <a:pt x="238" y="816"/>
                      </a:lnTo>
                      <a:lnTo>
                        <a:pt x="238" y="815"/>
                      </a:lnTo>
                      <a:lnTo>
                        <a:pt x="239" y="811"/>
                      </a:lnTo>
                      <a:lnTo>
                        <a:pt x="240" y="808"/>
                      </a:lnTo>
                      <a:lnTo>
                        <a:pt x="241" y="805"/>
                      </a:lnTo>
                      <a:lnTo>
                        <a:pt x="241" y="803"/>
                      </a:lnTo>
                      <a:lnTo>
                        <a:pt x="242" y="800"/>
                      </a:lnTo>
                      <a:lnTo>
                        <a:pt x="243" y="797"/>
                      </a:lnTo>
                      <a:lnTo>
                        <a:pt x="244" y="793"/>
                      </a:lnTo>
                      <a:lnTo>
                        <a:pt x="244" y="792"/>
                      </a:lnTo>
                      <a:lnTo>
                        <a:pt x="246" y="788"/>
                      </a:lnTo>
                      <a:lnTo>
                        <a:pt x="247" y="785"/>
                      </a:lnTo>
                      <a:lnTo>
                        <a:pt x="248" y="783"/>
                      </a:lnTo>
                      <a:lnTo>
                        <a:pt x="248" y="780"/>
                      </a:lnTo>
                      <a:lnTo>
                        <a:pt x="249" y="777"/>
                      </a:lnTo>
                      <a:lnTo>
                        <a:pt x="250" y="774"/>
                      </a:lnTo>
                      <a:lnTo>
                        <a:pt x="250" y="772"/>
                      </a:lnTo>
                      <a:lnTo>
                        <a:pt x="251" y="769"/>
                      </a:lnTo>
                      <a:lnTo>
                        <a:pt x="252" y="765"/>
                      </a:lnTo>
                      <a:lnTo>
                        <a:pt x="253" y="762"/>
                      </a:lnTo>
                      <a:lnTo>
                        <a:pt x="253" y="760"/>
                      </a:lnTo>
                      <a:lnTo>
                        <a:pt x="255" y="757"/>
                      </a:lnTo>
                      <a:lnTo>
                        <a:pt x="256" y="754"/>
                      </a:lnTo>
                      <a:lnTo>
                        <a:pt x="257" y="751"/>
                      </a:lnTo>
                      <a:lnTo>
                        <a:pt x="257" y="749"/>
                      </a:lnTo>
                      <a:lnTo>
                        <a:pt x="258" y="746"/>
                      </a:lnTo>
                      <a:lnTo>
                        <a:pt x="259" y="742"/>
                      </a:lnTo>
                      <a:lnTo>
                        <a:pt x="259" y="741"/>
                      </a:lnTo>
                      <a:lnTo>
                        <a:pt x="260" y="737"/>
                      </a:lnTo>
                      <a:lnTo>
                        <a:pt x="261" y="734"/>
                      </a:lnTo>
                      <a:lnTo>
                        <a:pt x="262" y="731"/>
                      </a:lnTo>
                      <a:lnTo>
                        <a:pt x="262" y="729"/>
                      </a:lnTo>
                      <a:lnTo>
                        <a:pt x="264" y="726"/>
                      </a:lnTo>
                      <a:lnTo>
                        <a:pt x="265" y="723"/>
                      </a:lnTo>
                      <a:lnTo>
                        <a:pt x="265" y="721"/>
                      </a:lnTo>
                      <a:lnTo>
                        <a:pt x="266" y="718"/>
                      </a:lnTo>
                      <a:lnTo>
                        <a:pt x="267" y="715"/>
                      </a:lnTo>
                      <a:lnTo>
                        <a:pt x="268" y="711"/>
                      </a:lnTo>
                      <a:lnTo>
                        <a:pt x="268" y="710"/>
                      </a:lnTo>
                      <a:lnTo>
                        <a:pt x="269" y="706"/>
                      </a:lnTo>
                      <a:lnTo>
                        <a:pt x="270" y="703"/>
                      </a:lnTo>
                      <a:lnTo>
                        <a:pt x="270" y="701"/>
                      </a:lnTo>
                      <a:lnTo>
                        <a:pt x="271" y="698"/>
                      </a:lnTo>
                      <a:lnTo>
                        <a:pt x="273" y="695"/>
                      </a:lnTo>
                      <a:lnTo>
                        <a:pt x="274" y="693"/>
                      </a:lnTo>
                      <a:lnTo>
                        <a:pt x="274" y="690"/>
                      </a:lnTo>
                      <a:lnTo>
                        <a:pt x="275" y="687"/>
                      </a:lnTo>
                      <a:lnTo>
                        <a:pt x="276" y="683"/>
                      </a:lnTo>
                      <a:lnTo>
                        <a:pt x="276" y="682"/>
                      </a:lnTo>
                      <a:lnTo>
                        <a:pt x="277" y="678"/>
                      </a:lnTo>
                      <a:lnTo>
                        <a:pt x="278" y="675"/>
                      </a:lnTo>
                      <a:lnTo>
                        <a:pt x="278" y="674"/>
                      </a:lnTo>
                      <a:lnTo>
                        <a:pt x="279" y="670"/>
                      </a:lnTo>
                      <a:lnTo>
                        <a:pt x="280" y="667"/>
                      </a:lnTo>
                      <a:lnTo>
                        <a:pt x="282" y="665"/>
                      </a:lnTo>
                      <a:lnTo>
                        <a:pt x="282" y="662"/>
                      </a:lnTo>
                      <a:lnTo>
                        <a:pt x="283" y="659"/>
                      </a:lnTo>
                      <a:lnTo>
                        <a:pt x="284" y="657"/>
                      </a:lnTo>
                      <a:lnTo>
                        <a:pt x="284" y="654"/>
                      </a:lnTo>
                      <a:lnTo>
                        <a:pt x="285" y="651"/>
                      </a:lnTo>
                      <a:lnTo>
                        <a:pt x="286" y="649"/>
                      </a:lnTo>
                      <a:lnTo>
                        <a:pt x="287" y="646"/>
                      </a:lnTo>
                      <a:lnTo>
                        <a:pt x="287" y="642"/>
                      </a:lnTo>
                      <a:lnTo>
                        <a:pt x="288" y="641"/>
                      </a:lnTo>
                      <a:lnTo>
                        <a:pt x="289" y="637"/>
                      </a:lnTo>
                      <a:lnTo>
                        <a:pt x="289" y="634"/>
                      </a:lnTo>
                      <a:lnTo>
                        <a:pt x="291" y="633"/>
                      </a:lnTo>
                      <a:lnTo>
                        <a:pt x="292" y="629"/>
                      </a:lnTo>
                      <a:lnTo>
                        <a:pt x="293" y="626"/>
                      </a:lnTo>
                      <a:lnTo>
                        <a:pt x="293" y="624"/>
                      </a:lnTo>
                      <a:lnTo>
                        <a:pt x="294" y="621"/>
                      </a:lnTo>
                      <a:lnTo>
                        <a:pt x="295" y="618"/>
                      </a:lnTo>
                      <a:lnTo>
                        <a:pt x="296" y="616"/>
                      </a:lnTo>
                      <a:lnTo>
                        <a:pt x="296" y="613"/>
                      </a:lnTo>
                      <a:lnTo>
                        <a:pt x="297" y="611"/>
                      </a:lnTo>
                      <a:lnTo>
                        <a:pt x="298" y="608"/>
                      </a:lnTo>
                      <a:lnTo>
                        <a:pt x="298" y="605"/>
                      </a:lnTo>
                      <a:lnTo>
                        <a:pt x="300" y="603"/>
                      </a:lnTo>
                      <a:lnTo>
                        <a:pt x="301" y="600"/>
                      </a:lnTo>
                      <a:lnTo>
                        <a:pt x="302" y="596"/>
                      </a:lnTo>
                      <a:lnTo>
                        <a:pt x="302" y="595"/>
                      </a:lnTo>
                      <a:lnTo>
                        <a:pt x="303" y="592"/>
                      </a:lnTo>
                      <a:lnTo>
                        <a:pt x="304" y="590"/>
                      </a:lnTo>
                      <a:lnTo>
                        <a:pt x="305" y="587"/>
                      </a:lnTo>
                      <a:lnTo>
                        <a:pt x="305" y="583"/>
                      </a:lnTo>
                      <a:lnTo>
                        <a:pt x="306" y="582"/>
                      </a:lnTo>
                      <a:lnTo>
                        <a:pt x="308" y="578"/>
                      </a:lnTo>
                      <a:lnTo>
                        <a:pt x="309" y="577"/>
                      </a:lnTo>
                      <a:lnTo>
                        <a:pt x="309" y="574"/>
                      </a:lnTo>
                      <a:lnTo>
                        <a:pt x="310" y="570"/>
                      </a:lnTo>
                      <a:lnTo>
                        <a:pt x="311" y="569"/>
                      </a:lnTo>
                      <a:lnTo>
                        <a:pt x="311" y="565"/>
                      </a:lnTo>
                      <a:lnTo>
                        <a:pt x="312" y="564"/>
                      </a:lnTo>
                      <a:lnTo>
                        <a:pt x="313" y="560"/>
                      </a:lnTo>
                      <a:lnTo>
                        <a:pt x="314" y="557"/>
                      </a:lnTo>
                      <a:lnTo>
                        <a:pt x="314" y="555"/>
                      </a:lnTo>
                      <a:lnTo>
                        <a:pt x="315" y="552"/>
                      </a:lnTo>
                      <a:lnTo>
                        <a:pt x="317" y="551"/>
                      </a:lnTo>
                      <a:lnTo>
                        <a:pt x="318" y="547"/>
                      </a:lnTo>
                      <a:lnTo>
                        <a:pt x="318" y="544"/>
                      </a:lnTo>
                      <a:lnTo>
                        <a:pt x="319" y="542"/>
                      </a:lnTo>
                      <a:lnTo>
                        <a:pt x="320" y="539"/>
                      </a:lnTo>
                      <a:lnTo>
                        <a:pt x="321" y="537"/>
                      </a:lnTo>
                      <a:lnTo>
                        <a:pt x="321" y="534"/>
                      </a:lnTo>
                      <a:lnTo>
                        <a:pt x="322" y="533"/>
                      </a:lnTo>
                      <a:lnTo>
                        <a:pt x="323" y="529"/>
                      </a:lnTo>
                      <a:lnTo>
                        <a:pt x="323" y="526"/>
                      </a:lnTo>
                      <a:lnTo>
                        <a:pt x="324" y="524"/>
                      </a:lnTo>
                      <a:lnTo>
                        <a:pt x="326" y="521"/>
                      </a:lnTo>
                      <a:lnTo>
                        <a:pt x="327" y="519"/>
                      </a:lnTo>
                      <a:lnTo>
                        <a:pt x="327" y="516"/>
                      </a:lnTo>
                      <a:lnTo>
                        <a:pt x="328" y="514"/>
                      </a:lnTo>
                      <a:lnTo>
                        <a:pt x="329" y="511"/>
                      </a:lnTo>
                      <a:lnTo>
                        <a:pt x="330" y="510"/>
                      </a:lnTo>
                      <a:lnTo>
                        <a:pt x="330" y="506"/>
                      </a:lnTo>
                      <a:lnTo>
                        <a:pt x="331" y="503"/>
                      </a:lnTo>
                      <a:lnTo>
                        <a:pt x="332" y="501"/>
                      </a:lnTo>
                      <a:lnTo>
                        <a:pt x="332" y="498"/>
                      </a:lnTo>
                      <a:lnTo>
                        <a:pt x="333" y="496"/>
                      </a:lnTo>
                      <a:lnTo>
                        <a:pt x="335" y="493"/>
                      </a:lnTo>
                      <a:lnTo>
                        <a:pt x="336" y="492"/>
                      </a:lnTo>
                      <a:lnTo>
                        <a:pt x="336" y="488"/>
                      </a:lnTo>
                      <a:lnTo>
                        <a:pt x="337" y="487"/>
                      </a:lnTo>
                      <a:lnTo>
                        <a:pt x="338" y="483"/>
                      </a:lnTo>
                      <a:lnTo>
                        <a:pt x="338" y="482"/>
                      </a:lnTo>
                      <a:lnTo>
                        <a:pt x="339" y="478"/>
                      </a:lnTo>
                      <a:lnTo>
                        <a:pt x="340" y="477"/>
                      </a:lnTo>
                      <a:lnTo>
                        <a:pt x="341" y="474"/>
                      </a:lnTo>
                      <a:lnTo>
                        <a:pt x="341" y="472"/>
                      </a:lnTo>
                      <a:lnTo>
                        <a:pt x="342" y="469"/>
                      </a:lnTo>
                      <a:lnTo>
                        <a:pt x="344" y="467"/>
                      </a:lnTo>
                      <a:lnTo>
                        <a:pt x="344" y="464"/>
                      </a:lnTo>
                      <a:lnTo>
                        <a:pt x="345" y="462"/>
                      </a:lnTo>
                      <a:lnTo>
                        <a:pt x="346" y="459"/>
                      </a:lnTo>
                      <a:lnTo>
                        <a:pt x="347" y="457"/>
                      </a:lnTo>
                      <a:lnTo>
                        <a:pt x="347" y="454"/>
                      </a:lnTo>
                      <a:lnTo>
                        <a:pt x="348" y="452"/>
                      </a:lnTo>
                      <a:lnTo>
                        <a:pt x="349" y="449"/>
                      </a:lnTo>
                      <a:lnTo>
                        <a:pt x="349" y="447"/>
                      </a:lnTo>
                      <a:lnTo>
                        <a:pt x="350" y="444"/>
                      </a:lnTo>
                      <a:lnTo>
                        <a:pt x="351" y="442"/>
                      </a:lnTo>
                      <a:lnTo>
                        <a:pt x="351" y="439"/>
                      </a:lnTo>
                      <a:lnTo>
                        <a:pt x="353" y="437"/>
                      </a:lnTo>
                      <a:lnTo>
                        <a:pt x="354" y="434"/>
                      </a:lnTo>
                      <a:lnTo>
                        <a:pt x="355" y="433"/>
                      </a:lnTo>
                      <a:lnTo>
                        <a:pt x="355" y="429"/>
                      </a:lnTo>
                      <a:lnTo>
                        <a:pt x="356" y="428"/>
                      </a:lnTo>
                      <a:lnTo>
                        <a:pt x="357" y="424"/>
                      </a:lnTo>
                      <a:lnTo>
                        <a:pt x="357" y="423"/>
                      </a:lnTo>
                      <a:lnTo>
                        <a:pt x="358" y="419"/>
                      </a:lnTo>
                      <a:lnTo>
                        <a:pt x="359" y="418"/>
                      </a:lnTo>
                      <a:lnTo>
                        <a:pt x="360" y="414"/>
                      </a:lnTo>
                      <a:lnTo>
                        <a:pt x="360" y="413"/>
                      </a:lnTo>
                      <a:lnTo>
                        <a:pt x="362" y="410"/>
                      </a:lnTo>
                      <a:lnTo>
                        <a:pt x="363" y="408"/>
                      </a:lnTo>
                      <a:lnTo>
                        <a:pt x="363" y="406"/>
                      </a:lnTo>
                      <a:lnTo>
                        <a:pt x="364" y="403"/>
                      </a:lnTo>
                      <a:lnTo>
                        <a:pt x="365" y="401"/>
                      </a:lnTo>
                      <a:lnTo>
                        <a:pt x="366" y="398"/>
                      </a:lnTo>
                      <a:lnTo>
                        <a:pt x="366" y="396"/>
                      </a:lnTo>
                      <a:lnTo>
                        <a:pt x="367" y="393"/>
                      </a:lnTo>
                      <a:lnTo>
                        <a:pt x="368" y="392"/>
                      </a:lnTo>
                      <a:lnTo>
                        <a:pt x="369" y="388"/>
                      </a:lnTo>
                      <a:lnTo>
                        <a:pt x="369" y="387"/>
                      </a:lnTo>
                      <a:lnTo>
                        <a:pt x="371" y="385"/>
                      </a:lnTo>
                      <a:lnTo>
                        <a:pt x="372" y="382"/>
                      </a:lnTo>
                      <a:lnTo>
                        <a:pt x="372" y="380"/>
                      </a:lnTo>
                      <a:lnTo>
                        <a:pt x="373" y="377"/>
                      </a:lnTo>
                      <a:lnTo>
                        <a:pt x="374" y="375"/>
                      </a:lnTo>
                      <a:lnTo>
                        <a:pt x="375" y="372"/>
                      </a:lnTo>
                      <a:lnTo>
                        <a:pt x="375" y="370"/>
                      </a:lnTo>
                      <a:lnTo>
                        <a:pt x="376" y="369"/>
                      </a:lnTo>
                      <a:lnTo>
                        <a:pt x="377" y="365"/>
                      </a:lnTo>
                      <a:lnTo>
                        <a:pt x="379" y="364"/>
                      </a:lnTo>
                      <a:lnTo>
                        <a:pt x="379" y="360"/>
                      </a:lnTo>
                      <a:lnTo>
                        <a:pt x="380" y="359"/>
                      </a:lnTo>
                      <a:lnTo>
                        <a:pt x="381" y="357"/>
                      </a:lnTo>
                      <a:lnTo>
                        <a:pt x="381" y="354"/>
                      </a:lnTo>
                      <a:lnTo>
                        <a:pt x="382" y="352"/>
                      </a:lnTo>
                      <a:lnTo>
                        <a:pt x="383" y="349"/>
                      </a:lnTo>
                      <a:lnTo>
                        <a:pt x="384" y="347"/>
                      </a:lnTo>
                      <a:lnTo>
                        <a:pt x="384" y="346"/>
                      </a:lnTo>
                      <a:lnTo>
                        <a:pt x="385" y="342"/>
                      </a:lnTo>
                      <a:lnTo>
                        <a:pt x="386" y="341"/>
                      </a:lnTo>
                      <a:lnTo>
                        <a:pt x="386" y="339"/>
                      </a:lnTo>
                      <a:lnTo>
                        <a:pt x="388" y="336"/>
                      </a:lnTo>
                      <a:lnTo>
                        <a:pt x="389" y="334"/>
                      </a:lnTo>
                      <a:lnTo>
                        <a:pt x="390" y="333"/>
                      </a:lnTo>
                      <a:lnTo>
                        <a:pt x="390" y="329"/>
                      </a:lnTo>
                      <a:lnTo>
                        <a:pt x="391" y="328"/>
                      </a:lnTo>
                      <a:lnTo>
                        <a:pt x="392" y="324"/>
                      </a:lnTo>
                      <a:lnTo>
                        <a:pt x="392" y="323"/>
                      </a:lnTo>
                      <a:lnTo>
                        <a:pt x="393" y="321"/>
                      </a:lnTo>
                      <a:lnTo>
                        <a:pt x="394" y="318"/>
                      </a:lnTo>
                      <a:lnTo>
                        <a:pt x="395" y="316"/>
                      </a:lnTo>
                      <a:lnTo>
                        <a:pt x="395" y="314"/>
                      </a:lnTo>
                      <a:lnTo>
                        <a:pt x="397" y="311"/>
                      </a:lnTo>
                      <a:lnTo>
                        <a:pt x="398" y="310"/>
                      </a:lnTo>
                      <a:lnTo>
                        <a:pt x="398" y="308"/>
                      </a:lnTo>
                      <a:lnTo>
                        <a:pt x="399" y="306"/>
                      </a:lnTo>
                      <a:lnTo>
                        <a:pt x="400" y="303"/>
                      </a:lnTo>
                      <a:lnTo>
                        <a:pt x="400" y="301"/>
                      </a:lnTo>
                      <a:lnTo>
                        <a:pt x="401" y="300"/>
                      </a:lnTo>
                      <a:lnTo>
                        <a:pt x="402" y="296"/>
                      </a:lnTo>
                      <a:lnTo>
                        <a:pt x="403" y="295"/>
                      </a:lnTo>
                      <a:lnTo>
                        <a:pt x="403" y="293"/>
                      </a:lnTo>
                      <a:lnTo>
                        <a:pt x="404" y="290"/>
                      </a:lnTo>
                      <a:lnTo>
                        <a:pt x="406" y="288"/>
                      </a:lnTo>
                      <a:lnTo>
                        <a:pt x="406" y="287"/>
                      </a:lnTo>
                      <a:lnTo>
                        <a:pt x="407" y="285"/>
                      </a:lnTo>
                      <a:lnTo>
                        <a:pt x="408" y="282"/>
                      </a:lnTo>
                      <a:lnTo>
                        <a:pt x="409" y="280"/>
                      </a:lnTo>
                      <a:lnTo>
                        <a:pt x="409" y="278"/>
                      </a:lnTo>
                      <a:lnTo>
                        <a:pt x="410" y="275"/>
                      </a:lnTo>
                      <a:lnTo>
                        <a:pt x="411" y="273"/>
                      </a:lnTo>
                      <a:lnTo>
                        <a:pt x="411" y="272"/>
                      </a:lnTo>
                      <a:lnTo>
                        <a:pt x="412" y="270"/>
                      </a:lnTo>
                      <a:lnTo>
                        <a:pt x="413" y="267"/>
                      </a:lnTo>
                      <a:lnTo>
                        <a:pt x="415" y="265"/>
                      </a:lnTo>
                      <a:lnTo>
                        <a:pt x="415" y="264"/>
                      </a:lnTo>
                      <a:lnTo>
                        <a:pt x="416" y="262"/>
                      </a:lnTo>
                      <a:lnTo>
                        <a:pt x="417" y="259"/>
                      </a:lnTo>
                      <a:lnTo>
                        <a:pt x="418" y="257"/>
                      </a:lnTo>
                      <a:lnTo>
                        <a:pt x="418" y="255"/>
                      </a:lnTo>
                      <a:lnTo>
                        <a:pt x="419" y="254"/>
                      </a:lnTo>
                      <a:lnTo>
                        <a:pt x="420" y="251"/>
                      </a:lnTo>
                      <a:lnTo>
                        <a:pt x="420" y="249"/>
                      </a:lnTo>
                      <a:lnTo>
                        <a:pt x="421" y="247"/>
                      </a:lnTo>
                      <a:lnTo>
                        <a:pt x="422" y="246"/>
                      </a:lnTo>
                      <a:lnTo>
                        <a:pt x="424" y="244"/>
                      </a:lnTo>
                      <a:lnTo>
                        <a:pt x="424" y="241"/>
                      </a:lnTo>
                      <a:lnTo>
                        <a:pt x="425" y="239"/>
                      </a:lnTo>
                      <a:lnTo>
                        <a:pt x="426" y="237"/>
                      </a:lnTo>
                      <a:lnTo>
                        <a:pt x="427" y="236"/>
                      </a:lnTo>
                      <a:lnTo>
                        <a:pt x="427" y="234"/>
                      </a:lnTo>
                      <a:lnTo>
                        <a:pt x="428" y="231"/>
                      </a:lnTo>
                      <a:lnTo>
                        <a:pt x="429" y="229"/>
                      </a:lnTo>
                      <a:lnTo>
                        <a:pt x="430" y="228"/>
                      </a:lnTo>
                      <a:lnTo>
                        <a:pt x="430" y="226"/>
                      </a:lnTo>
                      <a:lnTo>
                        <a:pt x="431" y="224"/>
                      </a:lnTo>
                      <a:lnTo>
                        <a:pt x="433" y="223"/>
                      </a:lnTo>
                      <a:lnTo>
                        <a:pt x="433" y="219"/>
                      </a:lnTo>
                      <a:lnTo>
                        <a:pt x="434" y="218"/>
                      </a:lnTo>
                      <a:lnTo>
                        <a:pt x="435" y="216"/>
                      </a:lnTo>
                      <a:lnTo>
                        <a:pt x="436" y="214"/>
                      </a:lnTo>
                      <a:lnTo>
                        <a:pt x="436" y="213"/>
                      </a:lnTo>
                      <a:lnTo>
                        <a:pt x="437" y="211"/>
                      </a:lnTo>
                      <a:lnTo>
                        <a:pt x="438" y="208"/>
                      </a:lnTo>
                      <a:lnTo>
                        <a:pt x="439" y="206"/>
                      </a:lnTo>
                      <a:lnTo>
                        <a:pt x="439" y="205"/>
                      </a:lnTo>
                      <a:lnTo>
                        <a:pt x="440" y="203"/>
                      </a:lnTo>
                      <a:lnTo>
                        <a:pt x="442" y="201"/>
                      </a:lnTo>
                      <a:lnTo>
                        <a:pt x="443" y="200"/>
                      </a:lnTo>
                      <a:lnTo>
                        <a:pt x="443" y="198"/>
                      </a:lnTo>
                      <a:lnTo>
                        <a:pt x="444" y="196"/>
                      </a:lnTo>
                      <a:lnTo>
                        <a:pt x="445" y="195"/>
                      </a:lnTo>
                      <a:lnTo>
                        <a:pt x="445" y="192"/>
                      </a:lnTo>
                      <a:lnTo>
                        <a:pt x="446" y="190"/>
                      </a:lnTo>
                      <a:lnTo>
                        <a:pt x="447" y="188"/>
                      </a:lnTo>
                      <a:lnTo>
                        <a:pt x="448" y="187"/>
                      </a:lnTo>
                      <a:lnTo>
                        <a:pt x="448" y="185"/>
                      </a:lnTo>
                      <a:lnTo>
                        <a:pt x="450" y="183"/>
                      </a:lnTo>
                      <a:lnTo>
                        <a:pt x="451" y="182"/>
                      </a:lnTo>
                      <a:lnTo>
                        <a:pt x="452" y="180"/>
                      </a:lnTo>
                      <a:lnTo>
                        <a:pt x="452" y="178"/>
                      </a:lnTo>
                      <a:lnTo>
                        <a:pt x="453" y="177"/>
                      </a:lnTo>
                      <a:lnTo>
                        <a:pt x="454" y="175"/>
                      </a:lnTo>
                      <a:lnTo>
                        <a:pt x="454" y="173"/>
                      </a:lnTo>
                      <a:lnTo>
                        <a:pt x="455" y="172"/>
                      </a:lnTo>
                      <a:lnTo>
                        <a:pt x="456" y="170"/>
                      </a:lnTo>
                      <a:lnTo>
                        <a:pt x="457" y="167"/>
                      </a:lnTo>
                      <a:lnTo>
                        <a:pt x="457" y="165"/>
                      </a:lnTo>
                      <a:lnTo>
                        <a:pt x="459" y="164"/>
                      </a:lnTo>
                      <a:lnTo>
                        <a:pt x="460" y="162"/>
                      </a:lnTo>
                      <a:lnTo>
                        <a:pt x="460" y="160"/>
                      </a:lnTo>
                      <a:lnTo>
                        <a:pt x="461" y="159"/>
                      </a:lnTo>
                      <a:lnTo>
                        <a:pt x="462" y="157"/>
                      </a:lnTo>
                      <a:lnTo>
                        <a:pt x="463" y="155"/>
                      </a:lnTo>
                      <a:lnTo>
                        <a:pt x="463" y="154"/>
                      </a:lnTo>
                      <a:lnTo>
                        <a:pt x="464" y="152"/>
                      </a:lnTo>
                      <a:lnTo>
                        <a:pt x="465" y="151"/>
                      </a:lnTo>
                      <a:lnTo>
                        <a:pt x="465" y="149"/>
                      </a:lnTo>
                      <a:lnTo>
                        <a:pt x="466" y="147"/>
                      </a:lnTo>
                      <a:lnTo>
                        <a:pt x="468" y="146"/>
                      </a:lnTo>
                      <a:lnTo>
                        <a:pt x="469" y="144"/>
                      </a:lnTo>
                      <a:lnTo>
                        <a:pt x="469" y="142"/>
                      </a:lnTo>
                      <a:lnTo>
                        <a:pt x="470" y="141"/>
                      </a:lnTo>
                      <a:lnTo>
                        <a:pt x="471" y="139"/>
                      </a:lnTo>
                      <a:lnTo>
                        <a:pt x="471" y="137"/>
                      </a:lnTo>
                      <a:lnTo>
                        <a:pt x="472" y="136"/>
                      </a:lnTo>
                      <a:lnTo>
                        <a:pt x="473" y="134"/>
                      </a:lnTo>
                      <a:lnTo>
                        <a:pt x="473" y="132"/>
                      </a:lnTo>
                      <a:lnTo>
                        <a:pt x="474" y="131"/>
                      </a:lnTo>
                      <a:lnTo>
                        <a:pt x="475" y="129"/>
                      </a:lnTo>
                      <a:lnTo>
                        <a:pt x="477" y="128"/>
                      </a:lnTo>
                      <a:lnTo>
                        <a:pt x="477" y="126"/>
                      </a:lnTo>
                      <a:lnTo>
                        <a:pt x="478" y="124"/>
                      </a:lnTo>
                      <a:lnTo>
                        <a:pt x="479" y="124"/>
                      </a:lnTo>
                      <a:lnTo>
                        <a:pt x="479" y="123"/>
                      </a:lnTo>
                      <a:lnTo>
                        <a:pt x="480" y="121"/>
                      </a:lnTo>
                      <a:lnTo>
                        <a:pt x="481" y="119"/>
                      </a:lnTo>
                      <a:lnTo>
                        <a:pt x="482" y="118"/>
                      </a:lnTo>
                      <a:lnTo>
                        <a:pt x="482" y="116"/>
                      </a:lnTo>
                      <a:lnTo>
                        <a:pt x="483" y="114"/>
                      </a:lnTo>
                      <a:lnTo>
                        <a:pt x="484" y="113"/>
                      </a:lnTo>
                      <a:lnTo>
                        <a:pt x="484" y="111"/>
                      </a:lnTo>
                      <a:lnTo>
                        <a:pt x="486" y="110"/>
                      </a:lnTo>
                      <a:lnTo>
                        <a:pt x="487" y="108"/>
                      </a:lnTo>
                      <a:lnTo>
                        <a:pt x="488" y="106"/>
                      </a:lnTo>
                      <a:lnTo>
                        <a:pt x="488" y="106"/>
                      </a:lnTo>
                      <a:lnTo>
                        <a:pt x="489" y="105"/>
                      </a:lnTo>
                      <a:lnTo>
                        <a:pt x="490" y="103"/>
                      </a:lnTo>
                      <a:lnTo>
                        <a:pt x="491" y="101"/>
                      </a:lnTo>
                      <a:lnTo>
                        <a:pt x="491" y="100"/>
                      </a:lnTo>
                      <a:lnTo>
                        <a:pt x="492" y="98"/>
                      </a:lnTo>
                      <a:lnTo>
                        <a:pt x="493" y="96"/>
                      </a:lnTo>
                      <a:lnTo>
                        <a:pt x="493" y="95"/>
                      </a:lnTo>
                      <a:lnTo>
                        <a:pt x="495" y="95"/>
                      </a:lnTo>
                      <a:lnTo>
                        <a:pt x="496" y="93"/>
                      </a:lnTo>
                      <a:lnTo>
                        <a:pt x="497" y="91"/>
                      </a:lnTo>
                      <a:lnTo>
                        <a:pt x="497" y="90"/>
                      </a:lnTo>
                      <a:lnTo>
                        <a:pt x="498" y="88"/>
                      </a:lnTo>
                      <a:lnTo>
                        <a:pt x="499" y="87"/>
                      </a:lnTo>
                      <a:lnTo>
                        <a:pt x="500" y="87"/>
                      </a:lnTo>
                      <a:lnTo>
                        <a:pt x="500" y="85"/>
                      </a:lnTo>
                      <a:lnTo>
                        <a:pt x="501" y="83"/>
                      </a:lnTo>
                      <a:lnTo>
                        <a:pt x="502" y="82"/>
                      </a:lnTo>
                      <a:lnTo>
                        <a:pt x="504" y="80"/>
                      </a:lnTo>
                      <a:lnTo>
                        <a:pt x="504" y="78"/>
                      </a:lnTo>
                      <a:lnTo>
                        <a:pt x="505" y="78"/>
                      </a:lnTo>
                      <a:lnTo>
                        <a:pt x="506" y="77"/>
                      </a:lnTo>
                      <a:lnTo>
                        <a:pt x="506" y="75"/>
                      </a:lnTo>
                      <a:lnTo>
                        <a:pt x="507" y="73"/>
                      </a:lnTo>
                      <a:lnTo>
                        <a:pt x="508" y="73"/>
                      </a:lnTo>
                      <a:lnTo>
                        <a:pt x="509" y="72"/>
                      </a:lnTo>
                      <a:lnTo>
                        <a:pt x="509" y="70"/>
                      </a:lnTo>
                      <a:lnTo>
                        <a:pt x="510" y="69"/>
                      </a:lnTo>
                      <a:lnTo>
                        <a:pt x="511" y="67"/>
                      </a:lnTo>
                      <a:lnTo>
                        <a:pt x="513" y="67"/>
                      </a:lnTo>
                      <a:lnTo>
                        <a:pt x="513" y="65"/>
                      </a:lnTo>
                      <a:lnTo>
                        <a:pt x="514" y="64"/>
                      </a:lnTo>
                      <a:lnTo>
                        <a:pt x="515" y="62"/>
                      </a:lnTo>
                      <a:lnTo>
                        <a:pt x="516" y="62"/>
                      </a:lnTo>
                      <a:lnTo>
                        <a:pt x="516" y="60"/>
                      </a:lnTo>
                      <a:lnTo>
                        <a:pt x="517" y="59"/>
                      </a:lnTo>
                      <a:lnTo>
                        <a:pt x="518" y="57"/>
                      </a:lnTo>
                      <a:lnTo>
                        <a:pt x="518" y="57"/>
                      </a:lnTo>
                      <a:lnTo>
                        <a:pt x="519" y="55"/>
                      </a:lnTo>
                      <a:lnTo>
                        <a:pt x="520" y="54"/>
                      </a:lnTo>
                      <a:lnTo>
                        <a:pt x="522" y="54"/>
                      </a:lnTo>
                      <a:lnTo>
                        <a:pt x="522" y="52"/>
                      </a:lnTo>
                      <a:lnTo>
                        <a:pt x="523" y="50"/>
                      </a:lnTo>
                      <a:lnTo>
                        <a:pt x="524" y="50"/>
                      </a:lnTo>
                      <a:lnTo>
                        <a:pt x="525" y="49"/>
                      </a:lnTo>
                      <a:lnTo>
                        <a:pt x="525" y="47"/>
                      </a:lnTo>
                      <a:lnTo>
                        <a:pt x="526" y="46"/>
                      </a:lnTo>
                      <a:lnTo>
                        <a:pt x="527" y="46"/>
                      </a:lnTo>
                      <a:lnTo>
                        <a:pt x="527" y="44"/>
                      </a:lnTo>
                      <a:lnTo>
                        <a:pt x="528" y="42"/>
                      </a:lnTo>
                      <a:lnTo>
                        <a:pt x="530" y="42"/>
                      </a:lnTo>
                      <a:lnTo>
                        <a:pt x="531" y="41"/>
                      </a:lnTo>
                      <a:lnTo>
                        <a:pt x="531" y="41"/>
                      </a:lnTo>
                      <a:lnTo>
                        <a:pt x="532" y="39"/>
                      </a:lnTo>
                      <a:lnTo>
                        <a:pt x="533" y="37"/>
                      </a:lnTo>
                      <a:lnTo>
                        <a:pt x="533" y="37"/>
                      </a:lnTo>
                      <a:lnTo>
                        <a:pt x="534" y="36"/>
                      </a:lnTo>
                      <a:lnTo>
                        <a:pt x="535" y="34"/>
                      </a:lnTo>
                      <a:lnTo>
                        <a:pt x="536" y="34"/>
                      </a:lnTo>
                      <a:lnTo>
                        <a:pt x="536" y="32"/>
                      </a:lnTo>
                      <a:lnTo>
                        <a:pt x="537" y="32"/>
                      </a:lnTo>
                      <a:lnTo>
                        <a:pt x="539" y="31"/>
                      </a:lnTo>
                      <a:lnTo>
                        <a:pt x="539" y="29"/>
                      </a:lnTo>
                      <a:lnTo>
                        <a:pt x="540" y="29"/>
                      </a:lnTo>
                      <a:lnTo>
                        <a:pt x="541" y="28"/>
                      </a:lnTo>
                      <a:lnTo>
                        <a:pt x="542" y="28"/>
                      </a:lnTo>
                      <a:lnTo>
                        <a:pt x="542" y="26"/>
                      </a:lnTo>
                      <a:lnTo>
                        <a:pt x="543" y="26"/>
                      </a:lnTo>
                      <a:lnTo>
                        <a:pt x="544" y="24"/>
                      </a:lnTo>
                      <a:lnTo>
                        <a:pt x="544" y="23"/>
                      </a:lnTo>
                      <a:lnTo>
                        <a:pt x="545" y="23"/>
                      </a:lnTo>
                      <a:lnTo>
                        <a:pt x="546" y="21"/>
                      </a:lnTo>
                      <a:lnTo>
                        <a:pt x="546" y="21"/>
                      </a:lnTo>
                      <a:lnTo>
                        <a:pt x="548" y="19"/>
                      </a:lnTo>
                      <a:lnTo>
                        <a:pt x="549" y="19"/>
                      </a:lnTo>
                      <a:lnTo>
                        <a:pt x="550" y="18"/>
                      </a:lnTo>
                      <a:lnTo>
                        <a:pt x="550" y="18"/>
                      </a:lnTo>
                      <a:lnTo>
                        <a:pt x="551" y="16"/>
                      </a:lnTo>
                      <a:lnTo>
                        <a:pt x="552" y="16"/>
                      </a:lnTo>
                      <a:lnTo>
                        <a:pt x="552" y="14"/>
                      </a:lnTo>
                      <a:lnTo>
                        <a:pt x="553" y="14"/>
                      </a:lnTo>
                      <a:lnTo>
                        <a:pt x="554" y="13"/>
                      </a:lnTo>
                      <a:lnTo>
                        <a:pt x="555" y="11"/>
                      </a:lnTo>
                      <a:lnTo>
                        <a:pt x="555" y="11"/>
                      </a:lnTo>
                      <a:lnTo>
                        <a:pt x="557" y="10"/>
                      </a:lnTo>
                      <a:lnTo>
                        <a:pt x="558" y="10"/>
                      </a:lnTo>
                      <a:lnTo>
                        <a:pt x="558" y="8"/>
                      </a:lnTo>
                      <a:lnTo>
                        <a:pt x="559" y="8"/>
                      </a:lnTo>
                      <a:lnTo>
                        <a:pt x="560" y="6"/>
                      </a:lnTo>
                      <a:lnTo>
                        <a:pt x="561" y="6"/>
                      </a:lnTo>
                      <a:lnTo>
                        <a:pt x="561" y="6"/>
                      </a:lnTo>
                      <a:lnTo>
                        <a:pt x="562" y="5"/>
                      </a:lnTo>
                      <a:lnTo>
                        <a:pt x="563" y="5"/>
                      </a:lnTo>
                      <a:lnTo>
                        <a:pt x="564" y="3"/>
                      </a:lnTo>
                      <a:lnTo>
                        <a:pt x="564" y="3"/>
                      </a:lnTo>
                      <a:lnTo>
                        <a:pt x="566" y="1"/>
                      </a:lnTo>
                      <a:lnTo>
                        <a:pt x="567" y="1"/>
                      </a:lnTo>
                      <a:lnTo>
                        <a:pt x="567" y="0"/>
                      </a:lnTo>
                      <a:lnTo>
                        <a:pt x="56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4" name="Freeform 82"/>
                <p:cNvSpPr>
                  <a:spLocks/>
                </p:cNvSpPr>
                <p:nvPr/>
              </p:nvSpPr>
              <p:spPr bwMode="auto">
                <a:xfrm>
                  <a:off x="7662" y="12702"/>
                  <a:ext cx="95" cy="596"/>
                </a:xfrm>
                <a:custGeom>
                  <a:avLst/>
                  <a:gdLst/>
                  <a:ahLst/>
                  <a:cxnLst>
                    <a:cxn ang="0">
                      <a:pos x="9" y="24"/>
                    </a:cxn>
                    <a:cxn ang="0">
                      <a:pos x="18" y="18"/>
                    </a:cxn>
                    <a:cxn ang="0">
                      <a:pos x="27" y="11"/>
                    </a:cxn>
                    <a:cxn ang="0">
                      <a:pos x="36" y="8"/>
                    </a:cxn>
                    <a:cxn ang="0">
                      <a:pos x="44" y="4"/>
                    </a:cxn>
                    <a:cxn ang="0">
                      <a:pos x="53" y="1"/>
                    </a:cxn>
                    <a:cxn ang="0">
                      <a:pos x="62" y="0"/>
                    </a:cxn>
                    <a:cxn ang="0">
                      <a:pos x="71" y="0"/>
                    </a:cxn>
                    <a:cxn ang="0">
                      <a:pos x="80" y="0"/>
                    </a:cxn>
                    <a:cxn ang="0">
                      <a:pos x="89" y="1"/>
                    </a:cxn>
                    <a:cxn ang="0">
                      <a:pos x="98" y="4"/>
                    </a:cxn>
                    <a:cxn ang="0">
                      <a:pos x="106" y="8"/>
                    </a:cxn>
                    <a:cxn ang="0">
                      <a:pos x="115" y="11"/>
                    </a:cxn>
                    <a:cxn ang="0">
                      <a:pos x="124" y="18"/>
                    </a:cxn>
                    <a:cxn ang="0">
                      <a:pos x="133" y="24"/>
                    </a:cxn>
                    <a:cxn ang="0">
                      <a:pos x="143" y="31"/>
                    </a:cxn>
                    <a:cxn ang="0">
                      <a:pos x="152" y="39"/>
                    </a:cxn>
                    <a:cxn ang="0">
                      <a:pos x="160" y="49"/>
                    </a:cxn>
                    <a:cxn ang="0">
                      <a:pos x="169" y="59"/>
                    </a:cxn>
                    <a:cxn ang="0">
                      <a:pos x="178" y="70"/>
                    </a:cxn>
                    <a:cxn ang="0">
                      <a:pos x="187" y="81"/>
                    </a:cxn>
                    <a:cxn ang="0">
                      <a:pos x="196" y="95"/>
                    </a:cxn>
                    <a:cxn ang="0">
                      <a:pos x="205" y="109"/>
                    </a:cxn>
                    <a:cxn ang="0">
                      <a:pos x="214" y="124"/>
                    </a:cxn>
                    <a:cxn ang="0">
                      <a:pos x="223" y="139"/>
                    </a:cxn>
                    <a:cxn ang="0">
                      <a:pos x="232" y="155"/>
                    </a:cxn>
                    <a:cxn ang="0">
                      <a:pos x="241" y="173"/>
                    </a:cxn>
                    <a:cxn ang="0">
                      <a:pos x="250" y="191"/>
                    </a:cxn>
                    <a:cxn ang="0">
                      <a:pos x="258" y="211"/>
                    </a:cxn>
                    <a:cxn ang="0">
                      <a:pos x="267" y="231"/>
                    </a:cxn>
                    <a:cxn ang="0">
                      <a:pos x="277" y="250"/>
                    </a:cxn>
                    <a:cxn ang="0">
                      <a:pos x="286" y="272"/>
                    </a:cxn>
                    <a:cxn ang="0">
                      <a:pos x="295" y="295"/>
                    </a:cxn>
                    <a:cxn ang="0">
                      <a:pos x="304" y="318"/>
                    </a:cxn>
                    <a:cxn ang="0">
                      <a:pos x="312" y="341"/>
                    </a:cxn>
                    <a:cxn ang="0">
                      <a:pos x="321" y="365"/>
                    </a:cxn>
                    <a:cxn ang="0">
                      <a:pos x="330" y="390"/>
                    </a:cxn>
                    <a:cxn ang="0">
                      <a:pos x="339" y="416"/>
                    </a:cxn>
                    <a:cxn ang="0">
                      <a:pos x="348" y="441"/>
                    </a:cxn>
                    <a:cxn ang="0">
                      <a:pos x="357" y="468"/>
                    </a:cxn>
                    <a:cxn ang="0">
                      <a:pos x="366" y="495"/>
                    </a:cxn>
                    <a:cxn ang="0">
                      <a:pos x="374" y="523"/>
                    </a:cxn>
                    <a:cxn ang="0">
                      <a:pos x="383" y="550"/>
                    </a:cxn>
                    <a:cxn ang="0">
                      <a:pos x="392" y="578"/>
                    </a:cxn>
                    <a:cxn ang="0">
                      <a:pos x="401" y="608"/>
                    </a:cxn>
                    <a:cxn ang="0">
                      <a:pos x="411" y="636"/>
                    </a:cxn>
                    <a:cxn ang="0">
                      <a:pos x="420" y="665"/>
                    </a:cxn>
                    <a:cxn ang="0">
                      <a:pos x="428" y="696"/>
                    </a:cxn>
                    <a:cxn ang="0">
                      <a:pos x="437" y="726"/>
                    </a:cxn>
                    <a:cxn ang="0">
                      <a:pos x="446" y="757"/>
                    </a:cxn>
                    <a:cxn ang="0">
                      <a:pos x="455" y="788"/>
                    </a:cxn>
                    <a:cxn ang="0">
                      <a:pos x="464" y="819"/>
                    </a:cxn>
                    <a:cxn ang="0">
                      <a:pos x="473" y="850"/>
                    </a:cxn>
                    <a:cxn ang="0">
                      <a:pos x="482" y="882"/>
                    </a:cxn>
                    <a:cxn ang="0">
                      <a:pos x="491" y="914"/>
                    </a:cxn>
                    <a:cxn ang="0">
                      <a:pos x="500" y="946"/>
                    </a:cxn>
                    <a:cxn ang="0">
                      <a:pos x="509" y="978"/>
                    </a:cxn>
                    <a:cxn ang="0">
                      <a:pos x="518" y="1010"/>
                    </a:cxn>
                    <a:cxn ang="0">
                      <a:pos x="526" y="1042"/>
                    </a:cxn>
                    <a:cxn ang="0">
                      <a:pos x="535" y="1075"/>
                    </a:cxn>
                    <a:cxn ang="0">
                      <a:pos x="545" y="1106"/>
                    </a:cxn>
                    <a:cxn ang="0">
                      <a:pos x="554" y="1139"/>
                    </a:cxn>
                    <a:cxn ang="0">
                      <a:pos x="563" y="1170"/>
                    </a:cxn>
                  </a:cxnLst>
                  <a:rect l="0" t="0" r="r" b="b"/>
                  <a:pathLst>
                    <a:path w="569" h="1191">
                      <a:moveTo>
                        <a:pt x="0" y="31"/>
                      </a:moveTo>
                      <a:lnTo>
                        <a:pt x="1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3" y="27"/>
                      </a:lnTo>
                      <a:lnTo>
                        <a:pt x="4" y="27"/>
                      </a:lnTo>
                      <a:lnTo>
                        <a:pt x="5" y="26"/>
                      </a:lnTo>
                      <a:lnTo>
                        <a:pt x="5" y="26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6" y="18"/>
                      </a:lnTo>
                      <a:lnTo>
                        <a:pt x="17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2" y="14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29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1" y="9"/>
                      </a:lnTo>
                      <a:lnTo>
                        <a:pt x="33" y="9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5" y="8"/>
                      </a:lnTo>
                      <a:lnTo>
                        <a:pt x="36" y="8"/>
                      </a:lnTo>
                      <a:lnTo>
                        <a:pt x="36" y="6"/>
                      </a:lnTo>
                      <a:lnTo>
                        <a:pt x="37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9" y="6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lnTo>
                        <a:pt x="43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5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49" y="3"/>
                      </a:lnTo>
                      <a:lnTo>
                        <a:pt x="49" y="3"/>
                      </a:lnTo>
                      <a:lnTo>
                        <a:pt x="51" y="3"/>
                      </a:lnTo>
                      <a:lnTo>
                        <a:pt x="52" y="1"/>
                      </a:lnTo>
                      <a:lnTo>
                        <a:pt x="52" y="1"/>
                      </a:lnTo>
                      <a:lnTo>
                        <a:pt x="53" y="1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7" y="1"/>
                      </a:lnTo>
                      <a:lnTo>
                        <a:pt x="58" y="1"/>
                      </a:lnTo>
                      <a:lnTo>
                        <a:pt x="60" y="1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1" y="1"/>
                      </a:lnTo>
                      <a:lnTo>
                        <a:pt x="82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7" y="1"/>
                      </a:lnTo>
                      <a:lnTo>
                        <a:pt x="87" y="1"/>
                      </a:lnTo>
                      <a:lnTo>
                        <a:pt x="88" y="1"/>
                      </a:lnTo>
                      <a:lnTo>
                        <a:pt x="89" y="1"/>
                      </a:lnTo>
                      <a:lnTo>
                        <a:pt x="90" y="1"/>
                      </a:lnTo>
                      <a:lnTo>
                        <a:pt x="90" y="1"/>
                      </a:lnTo>
                      <a:lnTo>
                        <a:pt x="91" y="3"/>
                      </a:lnTo>
                      <a:lnTo>
                        <a:pt x="92" y="3"/>
                      </a:lnTo>
                      <a:lnTo>
                        <a:pt x="92" y="3"/>
                      </a:lnTo>
                      <a:lnTo>
                        <a:pt x="93" y="3"/>
                      </a:lnTo>
                      <a:lnTo>
                        <a:pt x="94" y="3"/>
                      </a:lnTo>
                      <a:lnTo>
                        <a:pt x="96" y="3"/>
                      </a:lnTo>
                      <a:lnTo>
                        <a:pt x="96" y="3"/>
                      </a:lnTo>
                      <a:lnTo>
                        <a:pt x="97" y="3"/>
                      </a:lnTo>
                      <a:lnTo>
                        <a:pt x="98" y="4"/>
                      </a:lnTo>
                      <a:lnTo>
                        <a:pt x="98" y="4"/>
                      </a:lnTo>
                      <a:lnTo>
                        <a:pt x="99" y="4"/>
                      </a:lnTo>
                      <a:lnTo>
                        <a:pt x="100" y="4"/>
                      </a:lnTo>
                      <a:lnTo>
                        <a:pt x="100" y="4"/>
                      </a:lnTo>
                      <a:lnTo>
                        <a:pt x="101" y="4"/>
                      </a:lnTo>
                      <a:lnTo>
                        <a:pt x="102" y="6"/>
                      </a:lnTo>
                      <a:lnTo>
                        <a:pt x="104" y="6"/>
                      </a:lnTo>
                      <a:lnTo>
                        <a:pt x="104" y="6"/>
                      </a:lnTo>
                      <a:lnTo>
                        <a:pt x="105" y="6"/>
                      </a:lnTo>
                      <a:lnTo>
                        <a:pt x="106" y="6"/>
                      </a:lnTo>
                      <a:lnTo>
                        <a:pt x="106" y="8"/>
                      </a:lnTo>
                      <a:lnTo>
                        <a:pt x="107" y="8"/>
                      </a:lnTo>
                      <a:lnTo>
                        <a:pt x="108" y="8"/>
                      </a:lnTo>
                      <a:lnTo>
                        <a:pt x="109" y="8"/>
                      </a:lnTo>
                      <a:lnTo>
                        <a:pt x="109" y="9"/>
                      </a:lnTo>
                      <a:lnTo>
                        <a:pt x="110" y="9"/>
                      </a:lnTo>
                      <a:lnTo>
                        <a:pt x="111" y="9"/>
                      </a:lnTo>
                      <a:lnTo>
                        <a:pt x="111" y="9"/>
                      </a:lnTo>
                      <a:lnTo>
                        <a:pt x="113" y="9"/>
                      </a:lnTo>
                      <a:lnTo>
                        <a:pt x="114" y="11"/>
                      </a:lnTo>
                      <a:lnTo>
                        <a:pt x="115" y="11"/>
                      </a:lnTo>
                      <a:lnTo>
                        <a:pt x="115" y="11"/>
                      </a:lnTo>
                      <a:lnTo>
                        <a:pt x="116" y="13"/>
                      </a:lnTo>
                      <a:lnTo>
                        <a:pt x="117" y="13"/>
                      </a:lnTo>
                      <a:lnTo>
                        <a:pt x="118" y="13"/>
                      </a:lnTo>
                      <a:lnTo>
                        <a:pt x="118" y="13"/>
                      </a:lnTo>
                      <a:lnTo>
                        <a:pt x="119" y="14"/>
                      </a:lnTo>
                      <a:lnTo>
                        <a:pt x="120" y="14"/>
                      </a:lnTo>
                      <a:lnTo>
                        <a:pt x="120" y="14"/>
                      </a:lnTo>
                      <a:lnTo>
                        <a:pt x="122" y="16"/>
                      </a:lnTo>
                      <a:lnTo>
                        <a:pt x="123" y="16"/>
                      </a:lnTo>
                      <a:lnTo>
                        <a:pt x="124" y="16"/>
                      </a:lnTo>
                      <a:lnTo>
                        <a:pt x="124" y="18"/>
                      </a:lnTo>
                      <a:lnTo>
                        <a:pt x="125" y="18"/>
                      </a:lnTo>
                      <a:lnTo>
                        <a:pt x="126" y="18"/>
                      </a:lnTo>
                      <a:lnTo>
                        <a:pt x="127" y="19"/>
                      </a:lnTo>
                      <a:lnTo>
                        <a:pt x="127" y="19"/>
                      </a:lnTo>
                      <a:lnTo>
                        <a:pt x="128" y="19"/>
                      </a:lnTo>
                      <a:lnTo>
                        <a:pt x="129" y="21"/>
                      </a:lnTo>
                      <a:lnTo>
                        <a:pt x="131" y="21"/>
                      </a:lnTo>
                      <a:lnTo>
                        <a:pt x="131" y="21"/>
                      </a:lnTo>
                      <a:lnTo>
                        <a:pt x="132" y="22"/>
                      </a:lnTo>
                      <a:lnTo>
                        <a:pt x="133" y="22"/>
                      </a:lnTo>
                      <a:lnTo>
                        <a:pt x="133" y="24"/>
                      </a:lnTo>
                      <a:lnTo>
                        <a:pt x="134" y="24"/>
                      </a:lnTo>
                      <a:lnTo>
                        <a:pt x="135" y="24"/>
                      </a:lnTo>
                      <a:lnTo>
                        <a:pt x="136" y="26"/>
                      </a:lnTo>
                      <a:lnTo>
                        <a:pt x="136" y="26"/>
                      </a:lnTo>
                      <a:lnTo>
                        <a:pt x="137" y="27"/>
                      </a:lnTo>
                      <a:lnTo>
                        <a:pt x="138" y="27"/>
                      </a:lnTo>
                      <a:lnTo>
                        <a:pt x="140" y="27"/>
                      </a:lnTo>
                      <a:lnTo>
                        <a:pt x="140" y="29"/>
                      </a:lnTo>
                      <a:lnTo>
                        <a:pt x="141" y="29"/>
                      </a:lnTo>
                      <a:lnTo>
                        <a:pt x="142" y="31"/>
                      </a:lnTo>
                      <a:lnTo>
                        <a:pt x="143" y="31"/>
                      </a:lnTo>
                      <a:lnTo>
                        <a:pt x="143" y="32"/>
                      </a:lnTo>
                      <a:lnTo>
                        <a:pt x="144" y="32"/>
                      </a:lnTo>
                      <a:lnTo>
                        <a:pt x="145" y="34"/>
                      </a:lnTo>
                      <a:lnTo>
                        <a:pt x="145" y="34"/>
                      </a:lnTo>
                      <a:lnTo>
                        <a:pt x="146" y="36"/>
                      </a:lnTo>
                      <a:lnTo>
                        <a:pt x="147" y="36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50" y="37"/>
                      </a:lnTo>
                      <a:lnTo>
                        <a:pt x="151" y="39"/>
                      </a:lnTo>
                      <a:lnTo>
                        <a:pt x="152" y="39"/>
                      </a:lnTo>
                      <a:lnTo>
                        <a:pt x="152" y="41"/>
                      </a:lnTo>
                      <a:lnTo>
                        <a:pt x="153" y="41"/>
                      </a:lnTo>
                      <a:lnTo>
                        <a:pt x="154" y="42"/>
                      </a:lnTo>
                      <a:lnTo>
                        <a:pt x="154" y="42"/>
                      </a:lnTo>
                      <a:lnTo>
                        <a:pt x="155" y="44"/>
                      </a:lnTo>
                      <a:lnTo>
                        <a:pt x="156" y="45"/>
                      </a:lnTo>
                      <a:lnTo>
                        <a:pt x="158" y="45"/>
                      </a:lnTo>
                      <a:lnTo>
                        <a:pt x="158" y="47"/>
                      </a:lnTo>
                      <a:lnTo>
                        <a:pt x="159" y="47"/>
                      </a:lnTo>
                      <a:lnTo>
                        <a:pt x="160" y="49"/>
                      </a:lnTo>
                      <a:lnTo>
                        <a:pt x="160" y="49"/>
                      </a:lnTo>
                      <a:lnTo>
                        <a:pt x="161" y="50"/>
                      </a:lnTo>
                      <a:lnTo>
                        <a:pt x="162" y="50"/>
                      </a:lnTo>
                      <a:lnTo>
                        <a:pt x="163" y="52"/>
                      </a:lnTo>
                      <a:lnTo>
                        <a:pt x="163" y="52"/>
                      </a:lnTo>
                      <a:lnTo>
                        <a:pt x="164" y="54"/>
                      </a:lnTo>
                      <a:lnTo>
                        <a:pt x="165" y="54"/>
                      </a:lnTo>
                      <a:lnTo>
                        <a:pt x="165" y="55"/>
                      </a:lnTo>
                      <a:lnTo>
                        <a:pt x="167" y="57"/>
                      </a:lnTo>
                      <a:lnTo>
                        <a:pt x="168" y="57"/>
                      </a:lnTo>
                      <a:lnTo>
                        <a:pt x="169" y="59"/>
                      </a:lnTo>
                      <a:lnTo>
                        <a:pt x="169" y="59"/>
                      </a:lnTo>
                      <a:lnTo>
                        <a:pt x="170" y="60"/>
                      </a:lnTo>
                      <a:lnTo>
                        <a:pt x="171" y="60"/>
                      </a:lnTo>
                      <a:lnTo>
                        <a:pt x="171" y="62"/>
                      </a:lnTo>
                      <a:lnTo>
                        <a:pt x="172" y="63"/>
                      </a:lnTo>
                      <a:lnTo>
                        <a:pt x="173" y="63"/>
                      </a:lnTo>
                      <a:lnTo>
                        <a:pt x="173" y="65"/>
                      </a:lnTo>
                      <a:lnTo>
                        <a:pt x="175" y="65"/>
                      </a:lnTo>
                      <a:lnTo>
                        <a:pt x="176" y="67"/>
                      </a:lnTo>
                      <a:lnTo>
                        <a:pt x="177" y="68"/>
                      </a:lnTo>
                      <a:lnTo>
                        <a:pt x="177" y="68"/>
                      </a:lnTo>
                      <a:lnTo>
                        <a:pt x="178" y="70"/>
                      </a:lnTo>
                      <a:lnTo>
                        <a:pt x="179" y="72"/>
                      </a:lnTo>
                      <a:lnTo>
                        <a:pt x="179" y="72"/>
                      </a:lnTo>
                      <a:lnTo>
                        <a:pt x="180" y="73"/>
                      </a:lnTo>
                      <a:lnTo>
                        <a:pt x="181" y="73"/>
                      </a:lnTo>
                      <a:lnTo>
                        <a:pt x="182" y="75"/>
                      </a:lnTo>
                      <a:lnTo>
                        <a:pt x="182" y="77"/>
                      </a:lnTo>
                      <a:lnTo>
                        <a:pt x="184" y="77"/>
                      </a:lnTo>
                      <a:lnTo>
                        <a:pt x="185" y="78"/>
                      </a:lnTo>
                      <a:lnTo>
                        <a:pt x="185" y="80"/>
                      </a:lnTo>
                      <a:lnTo>
                        <a:pt x="186" y="81"/>
                      </a:lnTo>
                      <a:lnTo>
                        <a:pt x="187" y="81"/>
                      </a:lnTo>
                      <a:lnTo>
                        <a:pt x="188" y="83"/>
                      </a:lnTo>
                      <a:lnTo>
                        <a:pt x="188" y="85"/>
                      </a:lnTo>
                      <a:lnTo>
                        <a:pt x="189" y="85"/>
                      </a:lnTo>
                      <a:lnTo>
                        <a:pt x="190" y="86"/>
                      </a:lnTo>
                      <a:lnTo>
                        <a:pt x="191" y="88"/>
                      </a:lnTo>
                      <a:lnTo>
                        <a:pt x="191" y="88"/>
                      </a:lnTo>
                      <a:lnTo>
                        <a:pt x="193" y="90"/>
                      </a:lnTo>
                      <a:lnTo>
                        <a:pt x="194" y="91"/>
                      </a:lnTo>
                      <a:lnTo>
                        <a:pt x="194" y="93"/>
                      </a:lnTo>
                      <a:lnTo>
                        <a:pt x="195" y="93"/>
                      </a:lnTo>
                      <a:lnTo>
                        <a:pt x="196" y="95"/>
                      </a:lnTo>
                      <a:lnTo>
                        <a:pt x="197" y="96"/>
                      </a:lnTo>
                      <a:lnTo>
                        <a:pt x="197" y="98"/>
                      </a:lnTo>
                      <a:lnTo>
                        <a:pt x="198" y="98"/>
                      </a:lnTo>
                      <a:lnTo>
                        <a:pt x="199" y="100"/>
                      </a:lnTo>
                      <a:lnTo>
                        <a:pt x="200" y="101"/>
                      </a:lnTo>
                      <a:lnTo>
                        <a:pt x="200" y="103"/>
                      </a:lnTo>
                      <a:lnTo>
                        <a:pt x="202" y="104"/>
                      </a:lnTo>
                      <a:lnTo>
                        <a:pt x="203" y="104"/>
                      </a:lnTo>
                      <a:lnTo>
                        <a:pt x="204" y="106"/>
                      </a:lnTo>
                      <a:lnTo>
                        <a:pt x="204" y="108"/>
                      </a:lnTo>
                      <a:lnTo>
                        <a:pt x="205" y="109"/>
                      </a:lnTo>
                      <a:lnTo>
                        <a:pt x="206" y="109"/>
                      </a:lnTo>
                      <a:lnTo>
                        <a:pt x="206" y="111"/>
                      </a:lnTo>
                      <a:lnTo>
                        <a:pt x="207" y="113"/>
                      </a:lnTo>
                      <a:lnTo>
                        <a:pt x="208" y="114"/>
                      </a:lnTo>
                      <a:lnTo>
                        <a:pt x="209" y="116"/>
                      </a:lnTo>
                      <a:lnTo>
                        <a:pt x="209" y="118"/>
                      </a:lnTo>
                      <a:lnTo>
                        <a:pt x="211" y="118"/>
                      </a:lnTo>
                      <a:lnTo>
                        <a:pt x="212" y="119"/>
                      </a:lnTo>
                      <a:lnTo>
                        <a:pt x="213" y="121"/>
                      </a:lnTo>
                      <a:lnTo>
                        <a:pt x="213" y="122"/>
                      </a:lnTo>
                      <a:lnTo>
                        <a:pt x="214" y="124"/>
                      </a:lnTo>
                      <a:lnTo>
                        <a:pt x="215" y="126"/>
                      </a:lnTo>
                      <a:lnTo>
                        <a:pt x="216" y="126"/>
                      </a:lnTo>
                      <a:lnTo>
                        <a:pt x="216" y="127"/>
                      </a:lnTo>
                      <a:lnTo>
                        <a:pt x="217" y="129"/>
                      </a:lnTo>
                      <a:lnTo>
                        <a:pt x="218" y="131"/>
                      </a:lnTo>
                      <a:lnTo>
                        <a:pt x="218" y="132"/>
                      </a:lnTo>
                      <a:lnTo>
                        <a:pt x="220" y="134"/>
                      </a:lnTo>
                      <a:lnTo>
                        <a:pt x="221" y="136"/>
                      </a:lnTo>
                      <a:lnTo>
                        <a:pt x="222" y="137"/>
                      </a:lnTo>
                      <a:lnTo>
                        <a:pt x="222" y="137"/>
                      </a:lnTo>
                      <a:lnTo>
                        <a:pt x="223" y="139"/>
                      </a:lnTo>
                      <a:lnTo>
                        <a:pt x="224" y="141"/>
                      </a:lnTo>
                      <a:lnTo>
                        <a:pt x="225" y="142"/>
                      </a:lnTo>
                      <a:lnTo>
                        <a:pt x="225" y="144"/>
                      </a:lnTo>
                      <a:lnTo>
                        <a:pt x="226" y="145"/>
                      </a:lnTo>
                      <a:lnTo>
                        <a:pt x="227" y="147"/>
                      </a:lnTo>
                      <a:lnTo>
                        <a:pt x="227" y="149"/>
                      </a:lnTo>
                      <a:lnTo>
                        <a:pt x="229" y="150"/>
                      </a:lnTo>
                      <a:lnTo>
                        <a:pt x="230" y="152"/>
                      </a:lnTo>
                      <a:lnTo>
                        <a:pt x="231" y="154"/>
                      </a:lnTo>
                      <a:lnTo>
                        <a:pt x="231" y="155"/>
                      </a:lnTo>
                      <a:lnTo>
                        <a:pt x="232" y="155"/>
                      </a:lnTo>
                      <a:lnTo>
                        <a:pt x="233" y="157"/>
                      </a:lnTo>
                      <a:lnTo>
                        <a:pt x="233" y="159"/>
                      </a:lnTo>
                      <a:lnTo>
                        <a:pt x="234" y="160"/>
                      </a:lnTo>
                      <a:lnTo>
                        <a:pt x="235" y="162"/>
                      </a:lnTo>
                      <a:lnTo>
                        <a:pt x="236" y="163"/>
                      </a:lnTo>
                      <a:lnTo>
                        <a:pt x="236" y="165"/>
                      </a:lnTo>
                      <a:lnTo>
                        <a:pt x="238" y="167"/>
                      </a:lnTo>
                      <a:lnTo>
                        <a:pt x="239" y="168"/>
                      </a:lnTo>
                      <a:lnTo>
                        <a:pt x="239" y="170"/>
                      </a:lnTo>
                      <a:lnTo>
                        <a:pt x="240" y="172"/>
                      </a:lnTo>
                      <a:lnTo>
                        <a:pt x="241" y="173"/>
                      </a:lnTo>
                      <a:lnTo>
                        <a:pt x="242" y="175"/>
                      </a:lnTo>
                      <a:lnTo>
                        <a:pt x="242" y="177"/>
                      </a:lnTo>
                      <a:lnTo>
                        <a:pt x="243" y="178"/>
                      </a:lnTo>
                      <a:lnTo>
                        <a:pt x="244" y="180"/>
                      </a:lnTo>
                      <a:lnTo>
                        <a:pt x="244" y="182"/>
                      </a:lnTo>
                      <a:lnTo>
                        <a:pt x="246" y="183"/>
                      </a:lnTo>
                      <a:lnTo>
                        <a:pt x="247" y="185"/>
                      </a:lnTo>
                      <a:lnTo>
                        <a:pt x="247" y="186"/>
                      </a:lnTo>
                      <a:lnTo>
                        <a:pt x="248" y="188"/>
                      </a:lnTo>
                      <a:lnTo>
                        <a:pt x="249" y="190"/>
                      </a:lnTo>
                      <a:lnTo>
                        <a:pt x="250" y="191"/>
                      </a:lnTo>
                      <a:lnTo>
                        <a:pt x="250" y="193"/>
                      </a:lnTo>
                      <a:lnTo>
                        <a:pt x="251" y="195"/>
                      </a:lnTo>
                      <a:lnTo>
                        <a:pt x="252" y="196"/>
                      </a:lnTo>
                      <a:lnTo>
                        <a:pt x="252" y="198"/>
                      </a:lnTo>
                      <a:lnTo>
                        <a:pt x="253" y="201"/>
                      </a:lnTo>
                      <a:lnTo>
                        <a:pt x="255" y="203"/>
                      </a:lnTo>
                      <a:lnTo>
                        <a:pt x="256" y="204"/>
                      </a:lnTo>
                      <a:lnTo>
                        <a:pt x="256" y="206"/>
                      </a:lnTo>
                      <a:lnTo>
                        <a:pt x="257" y="208"/>
                      </a:lnTo>
                      <a:lnTo>
                        <a:pt x="258" y="209"/>
                      </a:lnTo>
                      <a:lnTo>
                        <a:pt x="258" y="211"/>
                      </a:lnTo>
                      <a:lnTo>
                        <a:pt x="259" y="213"/>
                      </a:lnTo>
                      <a:lnTo>
                        <a:pt x="260" y="214"/>
                      </a:lnTo>
                      <a:lnTo>
                        <a:pt x="261" y="216"/>
                      </a:lnTo>
                      <a:lnTo>
                        <a:pt x="261" y="218"/>
                      </a:lnTo>
                      <a:lnTo>
                        <a:pt x="262" y="219"/>
                      </a:lnTo>
                      <a:lnTo>
                        <a:pt x="264" y="221"/>
                      </a:lnTo>
                      <a:lnTo>
                        <a:pt x="265" y="223"/>
                      </a:lnTo>
                      <a:lnTo>
                        <a:pt x="265" y="226"/>
                      </a:lnTo>
                      <a:lnTo>
                        <a:pt x="266" y="227"/>
                      </a:lnTo>
                      <a:lnTo>
                        <a:pt x="267" y="229"/>
                      </a:lnTo>
                      <a:lnTo>
                        <a:pt x="267" y="231"/>
                      </a:lnTo>
                      <a:lnTo>
                        <a:pt x="268" y="232"/>
                      </a:lnTo>
                      <a:lnTo>
                        <a:pt x="269" y="234"/>
                      </a:lnTo>
                      <a:lnTo>
                        <a:pt x="270" y="236"/>
                      </a:lnTo>
                      <a:lnTo>
                        <a:pt x="270" y="237"/>
                      </a:lnTo>
                      <a:lnTo>
                        <a:pt x="271" y="239"/>
                      </a:lnTo>
                      <a:lnTo>
                        <a:pt x="273" y="242"/>
                      </a:lnTo>
                      <a:lnTo>
                        <a:pt x="274" y="244"/>
                      </a:lnTo>
                      <a:lnTo>
                        <a:pt x="274" y="245"/>
                      </a:lnTo>
                      <a:lnTo>
                        <a:pt x="275" y="247"/>
                      </a:lnTo>
                      <a:lnTo>
                        <a:pt x="276" y="249"/>
                      </a:lnTo>
                      <a:lnTo>
                        <a:pt x="277" y="250"/>
                      </a:lnTo>
                      <a:lnTo>
                        <a:pt x="277" y="254"/>
                      </a:lnTo>
                      <a:lnTo>
                        <a:pt x="278" y="255"/>
                      </a:lnTo>
                      <a:lnTo>
                        <a:pt x="279" y="257"/>
                      </a:lnTo>
                      <a:lnTo>
                        <a:pt x="279" y="259"/>
                      </a:lnTo>
                      <a:lnTo>
                        <a:pt x="280" y="260"/>
                      </a:lnTo>
                      <a:lnTo>
                        <a:pt x="282" y="262"/>
                      </a:lnTo>
                      <a:lnTo>
                        <a:pt x="283" y="265"/>
                      </a:lnTo>
                      <a:lnTo>
                        <a:pt x="283" y="267"/>
                      </a:lnTo>
                      <a:lnTo>
                        <a:pt x="284" y="268"/>
                      </a:lnTo>
                      <a:lnTo>
                        <a:pt x="285" y="270"/>
                      </a:lnTo>
                      <a:lnTo>
                        <a:pt x="286" y="272"/>
                      </a:lnTo>
                      <a:lnTo>
                        <a:pt x="286" y="275"/>
                      </a:lnTo>
                      <a:lnTo>
                        <a:pt x="287" y="277"/>
                      </a:lnTo>
                      <a:lnTo>
                        <a:pt x="288" y="278"/>
                      </a:lnTo>
                      <a:lnTo>
                        <a:pt x="289" y="280"/>
                      </a:lnTo>
                      <a:lnTo>
                        <a:pt x="289" y="282"/>
                      </a:lnTo>
                      <a:lnTo>
                        <a:pt x="291" y="285"/>
                      </a:lnTo>
                      <a:lnTo>
                        <a:pt x="292" y="286"/>
                      </a:lnTo>
                      <a:lnTo>
                        <a:pt x="292" y="288"/>
                      </a:lnTo>
                      <a:lnTo>
                        <a:pt x="293" y="290"/>
                      </a:lnTo>
                      <a:lnTo>
                        <a:pt x="294" y="293"/>
                      </a:lnTo>
                      <a:lnTo>
                        <a:pt x="295" y="295"/>
                      </a:lnTo>
                      <a:lnTo>
                        <a:pt x="295" y="296"/>
                      </a:lnTo>
                      <a:lnTo>
                        <a:pt x="296" y="298"/>
                      </a:lnTo>
                      <a:lnTo>
                        <a:pt x="297" y="301"/>
                      </a:lnTo>
                      <a:lnTo>
                        <a:pt x="298" y="303"/>
                      </a:lnTo>
                      <a:lnTo>
                        <a:pt x="298" y="304"/>
                      </a:lnTo>
                      <a:lnTo>
                        <a:pt x="300" y="306"/>
                      </a:lnTo>
                      <a:lnTo>
                        <a:pt x="301" y="309"/>
                      </a:lnTo>
                      <a:lnTo>
                        <a:pt x="301" y="311"/>
                      </a:lnTo>
                      <a:lnTo>
                        <a:pt x="302" y="313"/>
                      </a:lnTo>
                      <a:lnTo>
                        <a:pt x="303" y="316"/>
                      </a:lnTo>
                      <a:lnTo>
                        <a:pt x="304" y="318"/>
                      </a:lnTo>
                      <a:lnTo>
                        <a:pt x="304" y="319"/>
                      </a:lnTo>
                      <a:lnTo>
                        <a:pt x="305" y="321"/>
                      </a:lnTo>
                      <a:lnTo>
                        <a:pt x="306" y="324"/>
                      </a:lnTo>
                      <a:lnTo>
                        <a:pt x="306" y="326"/>
                      </a:lnTo>
                      <a:lnTo>
                        <a:pt x="307" y="327"/>
                      </a:lnTo>
                      <a:lnTo>
                        <a:pt x="309" y="331"/>
                      </a:lnTo>
                      <a:lnTo>
                        <a:pt x="310" y="332"/>
                      </a:lnTo>
                      <a:lnTo>
                        <a:pt x="310" y="334"/>
                      </a:lnTo>
                      <a:lnTo>
                        <a:pt x="311" y="337"/>
                      </a:lnTo>
                      <a:lnTo>
                        <a:pt x="312" y="339"/>
                      </a:lnTo>
                      <a:lnTo>
                        <a:pt x="312" y="341"/>
                      </a:lnTo>
                      <a:lnTo>
                        <a:pt x="313" y="342"/>
                      </a:lnTo>
                      <a:lnTo>
                        <a:pt x="314" y="345"/>
                      </a:lnTo>
                      <a:lnTo>
                        <a:pt x="315" y="347"/>
                      </a:lnTo>
                      <a:lnTo>
                        <a:pt x="315" y="349"/>
                      </a:lnTo>
                      <a:lnTo>
                        <a:pt x="317" y="352"/>
                      </a:lnTo>
                      <a:lnTo>
                        <a:pt x="318" y="354"/>
                      </a:lnTo>
                      <a:lnTo>
                        <a:pt x="318" y="355"/>
                      </a:lnTo>
                      <a:lnTo>
                        <a:pt x="319" y="359"/>
                      </a:lnTo>
                      <a:lnTo>
                        <a:pt x="320" y="360"/>
                      </a:lnTo>
                      <a:lnTo>
                        <a:pt x="320" y="364"/>
                      </a:lnTo>
                      <a:lnTo>
                        <a:pt x="321" y="365"/>
                      </a:lnTo>
                      <a:lnTo>
                        <a:pt x="322" y="367"/>
                      </a:lnTo>
                      <a:lnTo>
                        <a:pt x="323" y="370"/>
                      </a:lnTo>
                      <a:lnTo>
                        <a:pt x="323" y="372"/>
                      </a:lnTo>
                      <a:lnTo>
                        <a:pt x="324" y="373"/>
                      </a:lnTo>
                      <a:lnTo>
                        <a:pt x="326" y="377"/>
                      </a:lnTo>
                      <a:lnTo>
                        <a:pt x="326" y="378"/>
                      </a:lnTo>
                      <a:lnTo>
                        <a:pt x="327" y="382"/>
                      </a:lnTo>
                      <a:lnTo>
                        <a:pt x="328" y="383"/>
                      </a:lnTo>
                      <a:lnTo>
                        <a:pt x="329" y="385"/>
                      </a:lnTo>
                      <a:lnTo>
                        <a:pt x="329" y="388"/>
                      </a:lnTo>
                      <a:lnTo>
                        <a:pt x="330" y="390"/>
                      </a:lnTo>
                      <a:lnTo>
                        <a:pt x="331" y="391"/>
                      </a:lnTo>
                      <a:lnTo>
                        <a:pt x="331" y="395"/>
                      </a:lnTo>
                      <a:lnTo>
                        <a:pt x="332" y="396"/>
                      </a:lnTo>
                      <a:lnTo>
                        <a:pt x="333" y="400"/>
                      </a:lnTo>
                      <a:lnTo>
                        <a:pt x="335" y="401"/>
                      </a:lnTo>
                      <a:lnTo>
                        <a:pt x="335" y="403"/>
                      </a:lnTo>
                      <a:lnTo>
                        <a:pt x="336" y="406"/>
                      </a:lnTo>
                      <a:lnTo>
                        <a:pt x="337" y="408"/>
                      </a:lnTo>
                      <a:lnTo>
                        <a:pt x="338" y="411"/>
                      </a:lnTo>
                      <a:lnTo>
                        <a:pt x="338" y="413"/>
                      </a:lnTo>
                      <a:lnTo>
                        <a:pt x="339" y="416"/>
                      </a:lnTo>
                      <a:lnTo>
                        <a:pt x="340" y="418"/>
                      </a:lnTo>
                      <a:lnTo>
                        <a:pt x="340" y="419"/>
                      </a:lnTo>
                      <a:lnTo>
                        <a:pt x="341" y="423"/>
                      </a:lnTo>
                      <a:lnTo>
                        <a:pt x="342" y="424"/>
                      </a:lnTo>
                      <a:lnTo>
                        <a:pt x="344" y="427"/>
                      </a:lnTo>
                      <a:lnTo>
                        <a:pt x="344" y="429"/>
                      </a:lnTo>
                      <a:lnTo>
                        <a:pt x="345" y="432"/>
                      </a:lnTo>
                      <a:lnTo>
                        <a:pt x="346" y="434"/>
                      </a:lnTo>
                      <a:lnTo>
                        <a:pt x="347" y="437"/>
                      </a:lnTo>
                      <a:lnTo>
                        <a:pt x="347" y="439"/>
                      </a:lnTo>
                      <a:lnTo>
                        <a:pt x="348" y="441"/>
                      </a:lnTo>
                      <a:lnTo>
                        <a:pt x="349" y="444"/>
                      </a:lnTo>
                      <a:lnTo>
                        <a:pt x="349" y="445"/>
                      </a:lnTo>
                      <a:lnTo>
                        <a:pt x="350" y="449"/>
                      </a:lnTo>
                      <a:lnTo>
                        <a:pt x="351" y="450"/>
                      </a:lnTo>
                      <a:lnTo>
                        <a:pt x="353" y="454"/>
                      </a:lnTo>
                      <a:lnTo>
                        <a:pt x="353" y="455"/>
                      </a:lnTo>
                      <a:lnTo>
                        <a:pt x="354" y="459"/>
                      </a:lnTo>
                      <a:lnTo>
                        <a:pt x="355" y="460"/>
                      </a:lnTo>
                      <a:lnTo>
                        <a:pt x="355" y="464"/>
                      </a:lnTo>
                      <a:lnTo>
                        <a:pt x="356" y="465"/>
                      </a:lnTo>
                      <a:lnTo>
                        <a:pt x="357" y="468"/>
                      </a:lnTo>
                      <a:lnTo>
                        <a:pt x="358" y="470"/>
                      </a:lnTo>
                      <a:lnTo>
                        <a:pt x="358" y="473"/>
                      </a:lnTo>
                      <a:lnTo>
                        <a:pt x="359" y="475"/>
                      </a:lnTo>
                      <a:lnTo>
                        <a:pt x="360" y="478"/>
                      </a:lnTo>
                      <a:lnTo>
                        <a:pt x="360" y="480"/>
                      </a:lnTo>
                      <a:lnTo>
                        <a:pt x="362" y="483"/>
                      </a:lnTo>
                      <a:lnTo>
                        <a:pt x="363" y="485"/>
                      </a:lnTo>
                      <a:lnTo>
                        <a:pt x="364" y="488"/>
                      </a:lnTo>
                      <a:lnTo>
                        <a:pt x="364" y="490"/>
                      </a:lnTo>
                      <a:lnTo>
                        <a:pt x="365" y="493"/>
                      </a:lnTo>
                      <a:lnTo>
                        <a:pt x="366" y="495"/>
                      </a:lnTo>
                      <a:lnTo>
                        <a:pt x="366" y="498"/>
                      </a:lnTo>
                      <a:lnTo>
                        <a:pt x="367" y="500"/>
                      </a:lnTo>
                      <a:lnTo>
                        <a:pt x="368" y="503"/>
                      </a:lnTo>
                      <a:lnTo>
                        <a:pt x="368" y="505"/>
                      </a:lnTo>
                      <a:lnTo>
                        <a:pt x="369" y="508"/>
                      </a:lnTo>
                      <a:lnTo>
                        <a:pt x="371" y="509"/>
                      </a:lnTo>
                      <a:lnTo>
                        <a:pt x="372" y="513"/>
                      </a:lnTo>
                      <a:lnTo>
                        <a:pt x="372" y="514"/>
                      </a:lnTo>
                      <a:lnTo>
                        <a:pt x="373" y="518"/>
                      </a:lnTo>
                      <a:lnTo>
                        <a:pt x="374" y="519"/>
                      </a:lnTo>
                      <a:lnTo>
                        <a:pt x="374" y="523"/>
                      </a:lnTo>
                      <a:lnTo>
                        <a:pt x="375" y="524"/>
                      </a:lnTo>
                      <a:lnTo>
                        <a:pt x="376" y="527"/>
                      </a:lnTo>
                      <a:lnTo>
                        <a:pt x="377" y="529"/>
                      </a:lnTo>
                      <a:lnTo>
                        <a:pt x="377" y="532"/>
                      </a:lnTo>
                      <a:lnTo>
                        <a:pt x="378" y="534"/>
                      </a:lnTo>
                      <a:lnTo>
                        <a:pt x="380" y="537"/>
                      </a:lnTo>
                      <a:lnTo>
                        <a:pt x="380" y="541"/>
                      </a:lnTo>
                      <a:lnTo>
                        <a:pt x="381" y="542"/>
                      </a:lnTo>
                      <a:lnTo>
                        <a:pt x="382" y="545"/>
                      </a:lnTo>
                      <a:lnTo>
                        <a:pt x="383" y="547"/>
                      </a:lnTo>
                      <a:lnTo>
                        <a:pt x="383" y="550"/>
                      </a:lnTo>
                      <a:lnTo>
                        <a:pt x="384" y="552"/>
                      </a:lnTo>
                      <a:lnTo>
                        <a:pt x="385" y="555"/>
                      </a:lnTo>
                      <a:lnTo>
                        <a:pt x="386" y="557"/>
                      </a:lnTo>
                      <a:lnTo>
                        <a:pt x="386" y="560"/>
                      </a:lnTo>
                      <a:lnTo>
                        <a:pt x="388" y="564"/>
                      </a:lnTo>
                      <a:lnTo>
                        <a:pt x="389" y="565"/>
                      </a:lnTo>
                      <a:lnTo>
                        <a:pt x="389" y="568"/>
                      </a:lnTo>
                      <a:lnTo>
                        <a:pt x="390" y="570"/>
                      </a:lnTo>
                      <a:lnTo>
                        <a:pt x="391" y="573"/>
                      </a:lnTo>
                      <a:lnTo>
                        <a:pt x="392" y="575"/>
                      </a:lnTo>
                      <a:lnTo>
                        <a:pt x="392" y="578"/>
                      </a:lnTo>
                      <a:lnTo>
                        <a:pt x="393" y="582"/>
                      </a:lnTo>
                      <a:lnTo>
                        <a:pt x="394" y="583"/>
                      </a:lnTo>
                      <a:lnTo>
                        <a:pt x="395" y="586"/>
                      </a:lnTo>
                      <a:lnTo>
                        <a:pt x="395" y="588"/>
                      </a:lnTo>
                      <a:lnTo>
                        <a:pt x="397" y="591"/>
                      </a:lnTo>
                      <a:lnTo>
                        <a:pt x="398" y="595"/>
                      </a:lnTo>
                      <a:lnTo>
                        <a:pt x="399" y="596"/>
                      </a:lnTo>
                      <a:lnTo>
                        <a:pt x="399" y="600"/>
                      </a:lnTo>
                      <a:lnTo>
                        <a:pt x="400" y="601"/>
                      </a:lnTo>
                      <a:lnTo>
                        <a:pt x="401" y="605"/>
                      </a:lnTo>
                      <a:lnTo>
                        <a:pt x="401" y="608"/>
                      </a:lnTo>
                      <a:lnTo>
                        <a:pt x="402" y="609"/>
                      </a:lnTo>
                      <a:lnTo>
                        <a:pt x="403" y="613"/>
                      </a:lnTo>
                      <a:lnTo>
                        <a:pt x="404" y="614"/>
                      </a:lnTo>
                      <a:lnTo>
                        <a:pt x="404" y="618"/>
                      </a:lnTo>
                      <a:lnTo>
                        <a:pt x="406" y="621"/>
                      </a:lnTo>
                      <a:lnTo>
                        <a:pt x="407" y="623"/>
                      </a:lnTo>
                      <a:lnTo>
                        <a:pt x="408" y="626"/>
                      </a:lnTo>
                      <a:lnTo>
                        <a:pt x="408" y="627"/>
                      </a:lnTo>
                      <a:lnTo>
                        <a:pt x="409" y="631"/>
                      </a:lnTo>
                      <a:lnTo>
                        <a:pt x="410" y="634"/>
                      </a:lnTo>
                      <a:lnTo>
                        <a:pt x="411" y="636"/>
                      </a:lnTo>
                      <a:lnTo>
                        <a:pt x="411" y="639"/>
                      </a:lnTo>
                      <a:lnTo>
                        <a:pt x="412" y="642"/>
                      </a:lnTo>
                      <a:lnTo>
                        <a:pt x="413" y="644"/>
                      </a:lnTo>
                      <a:lnTo>
                        <a:pt x="413" y="647"/>
                      </a:lnTo>
                      <a:lnTo>
                        <a:pt x="415" y="649"/>
                      </a:lnTo>
                      <a:lnTo>
                        <a:pt x="416" y="652"/>
                      </a:lnTo>
                      <a:lnTo>
                        <a:pt x="417" y="655"/>
                      </a:lnTo>
                      <a:lnTo>
                        <a:pt x="417" y="657"/>
                      </a:lnTo>
                      <a:lnTo>
                        <a:pt x="418" y="660"/>
                      </a:lnTo>
                      <a:lnTo>
                        <a:pt x="419" y="664"/>
                      </a:lnTo>
                      <a:lnTo>
                        <a:pt x="420" y="665"/>
                      </a:lnTo>
                      <a:lnTo>
                        <a:pt x="420" y="668"/>
                      </a:lnTo>
                      <a:lnTo>
                        <a:pt x="421" y="672"/>
                      </a:lnTo>
                      <a:lnTo>
                        <a:pt x="422" y="673"/>
                      </a:lnTo>
                      <a:lnTo>
                        <a:pt x="422" y="677"/>
                      </a:lnTo>
                      <a:lnTo>
                        <a:pt x="424" y="680"/>
                      </a:lnTo>
                      <a:lnTo>
                        <a:pt x="425" y="682"/>
                      </a:lnTo>
                      <a:lnTo>
                        <a:pt x="426" y="685"/>
                      </a:lnTo>
                      <a:lnTo>
                        <a:pt x="426" y="688"/>
                      </a:lnTo>
                      <a:lnTo>
                        <a:pt x="427" y="690"/>
                      </a:lnTo>
                      <a:lnTo>
                        <a:pt x="428" y="693"/>
                      </a:lnTo>
                      <a:lnTo>
                        <a:pt x="428" y="696"/>
                      </a:lnTo>
                      <a:lnTo>
                        <a:pt x="429" y="698"/>
                      </a:lnTo>
                      <a:lnTo>
                        <a:pt x="430" y="701"/>
                      </a:lnTo>
                      <a:lnTo>
                        <a:pt x="431" y="705"/>
                      </a:lnTo>
                      <a:lnTo>
                        <a:pt x="431" y="706"/>
                      </a:lnTo>
                      <a:lnTo>
                        <a:pt x="433" y="709"/>
                      </a:lnTo>
                      <a:lnTo>
                        <a:pt x="434" y="713"/>
                      </a:lnTo>
                      <a:lnTo>
                        <a:pt x="434" y="714"/>
                      </a:lnTo>
                      <a:lnTo>
                        <a:pt x="435" y="718"/>
                      </a:lnTo>
                      <a:lnTo>
                        <a:pt x="436" y="721"/>
                      </a:lnTo>
                      <a:lnTo>
                        <a:pt x="437" y="724"/>
                      </a:lnTo>
                      <a:lnTo>
                        <a:pt x="437" y="726"/>
                      </a:lnTo>
                      <a:lnTo>
                        <a:pt x="438" y="729"/>
                      </a:lnTo>
                      <a:lnTo>
                        <a:pt x="439" y="732"/>
                      </a:lnTo>
                      <a:lnTo>
                        <a:pt x="439" y="734"/>
                      </a:lnTo>
                      <a:lnTo>
                        <a:pt x="440" y="737"/>
                      </a:lnTo>
                      <a:lnTo>
                        <a:pt x="442" y="741"/>
                      </a:lnTo>
                      <a:lnTo>
                        <a:pt x="442" y="742"/>
                      </a:lnTo>
                      <a:lnTo>
                        <a:pt x="443" y="746"/>
                      </a:lnTo>
                      <a:lnTo>
                        <a:pt x="444" y="749"/>
                      </a:lnTo>
                      <a:lnTo>
                        <a:pt x="445" y="752"/>
                      </a:lnTo>
                      <a:lnTo>
                        <a:pt x="445" y="754"/>
                      </a:lnTo>
                      <a:lnTo>
                        <a:pt x="446" y="757"/>
                      </a:lnTo>
                      <a:lnTo>
                        <a:pt x="447" y="760"/>
                      </a:lnTo>
                      <a:lnTo>
                        <a:pt x="447" y="762"/>
                      </a:lnTo>
                      <a:lnTo>
                        <a:pt x="448" y="765"/>
                      </a:lnTo>
                      <a:lnTo>
                        <a:pt x="449" y="768"/>
                      </a:lnTo>
                      <a:lnTo>
                        <a:pt x="451" y="772"/>
                      </a:lnTo>
                      <a:lnTo>
                        <a:pt x="451" y="773"/>
                      </a:lnTo>
                      <a:lnTo>
                        <a:pt x="452" y="777"/>
                      </a:lnTo>
                      <a:lnTo>
                        <a:pt x="453" y="780"/>
                      </a:lnTo>
                      <a:lnTo>
                        <a:pt x="453" y="782"/>
                      </a:lnTo>
                      <a:lnTo>
                        <a:pt x="454" y="785"/>
                      </a:lnTo>
                      <a:lnTo>
                        <a:pt x="455" y="788"/>
                      </a:lnTo>
                      <a:lnTo>
                        <a:pt x="456" y="791"/>
                      </a:lnTo>
                      <a:lnTo>
                        <a:pt x="456" y="793"/>
                      </a:lnTo>
                      <a:lnTo>
                        <a:pt x="457" y="796"/>
                      </a:lnTo>
                      <a:lnTo>
                        <a:pt x="459" y="800"/>
                      </a:lnTo>
                      <a:lnTo>
                        <a:pt x="460" y="803"/>
                      </a:lnTo>
                      <a:lnTo>
                        <a:pt x="460" y="805"/>
                      </a:lnTo>
                      <a:lnTo>
                        <a:pt x="461" y="808"/>
                      </a:lnTo>
                      <a:lnTo>
                        <a:pt x="462" y="811"/>
                      </a:lnTo>
                      <a:lnTo>
                        <a:pt x="462" y="814"/>
                      </a:lnTo>
                      <a:lnTo>
                        <a:pt x="463" y="816"/>
                      </a:lnTo>
                      <a:lnTo>
                        <a:pt x="464" y="819"/>
                      </a:lnTo>
                      <a:lnTo>
                        <a:pt x="465" y="823"/>
                      </a:lnTo>
                      <a:lnTo>
                        <a:pt x="465" y="824"/>
                      </a:lnTo>
                      <a:lnTo>
                        <a:pt x="466" y="828"/>
                      </a:lnTo>
                      <a:lnTo>
                        <a:pt x="468" y="831"/>
                      </a:lnTo>
                      <a:lnTo>
                        <a:pt x="469" y="834"/>
                      </a:lnTo>
                      <a:lnTo>
                        <a:pt x="469" y="836"/>
                      </a:lnTo>
                      <a:lnTo>
                        <a:pt x="470" y="839"/>
                      </a:lnTo>
                      <a:lnTo>
                        <a:pt x="471" y="842"/>
                      </a:lnTo>
                      <a:lnTo>
                        <a:pt x="472" y="846"/>
                      </a:lnTo>
                      <a:lnTo>
                        <a:pt x="472" y="847"/>
                      </a:lnTo>
                      <a:lnTo>
                        <a:pt x="473" y="850"/>
                      </a:lnTo>
                      <a:lnTo>
                        <a:pt x="474" y="854"/>
                      </a:lnTo>
                      <a:lnTo>
                        <a:pt x="474" y="857"/>
                      </a:lnTo>
                      <a:lnTo>
                        <a:pt x="475" y="859"/>
                      </a:lnTo>
                      <a:lnTo>
                        <a:pt x="477" y="862"/>
                      </a:lnTo>
                      <a:lnTo>
                        <a:pt x="478" y="865"/>
                      </a:lnTo>
                      <a:lnTo>
                        <a:pt x="478" y="868"/>
                      </a:lnTo>
                      <a:lnTo>
                        <a:pt x="479" y="870"/>
                      </a:lnTo>
                      <a:lnTo>
                        <a:pt x="480" y="873"/>
                      </a:lnTo>
                      <a:lnTo>
                        <a:pt x="481" y="877"/>
                      </a:lnTo>
                      <a:lnTo>
                        <a:pt x="481" y="880"/>
                      </a:lnTo>
                      <a:lnTo>
                        <a:pt x="482" y="882"/>
                      </a:lnTo>
                      <a:lnTo>
                        <a:pt x="483" y="885"/>
                      </a:lnTo>
                      <a:lnTo>
                        <a:pt x="484" y="888"/>
                      </a:lnTo>
                      <a:lnTo>
                        <a:pt x="484" y="891"/>
                      </a:lnTo>
                      <a:lnTo>
                        <a:pt x="486" y="895"/>
                      </a:lnTo>
                      <a:lnTo>
                        <a:pt x="487" y="896"/>
                      </a:lnTo>
                      <a:lnTo>
                        <a:pt x="487" y="900"/>
                      </a:lnTo>
                      <a:lnTo>
                        <a:pt x="488" y="903"/>
                      </a:lnTo>
                      <a:lnTo>
                        <a:pt x="489" y="906"/>
                      </a:lnTo>
                      <a:lnTo>
                        <a:pt x="490" y="908"/>
                      </a:lnTo>
                      <a:lnTo>
                        <a:pt x="490" y="911"/>
                      </a:lnTo>
                      <a:lnTo>
                        <a:pt x="491" y="914"/>
                      </a:lnTo>
                      <a:lnTo>
                        <a:pt x="492" y="918"/>
                      </a:lnTo>
                      <a:lnTo>
                        <a:pt x="493" y="919"/>
                      </a:lnTo>
                      <a:lnTo>
                        <a:pt x="493" y="923"/>
                      </a:lnTo>
                      <a:lnTo>
                        <a:pt x="495" y="926"/>
                      </a:lnTo>
                      <a:lnTo>
                        <a:pt x="496" y="929"/>
                      </a:lnTo>
                      <a:lnTo>
                        <a:pt x="496" y="931"/>
                      </a:lnTo>
                      <a:lnTo>
                        <a:pt x="497" y="934"/>
                      </a:lnTo>
                      <a:lnTo>
                        <a:pt x="498" y="937"/>
                      </a:lnTo>
                      <a:lnTo>
                        <a:pt x="499" y="941"/>
                      </a:lnTo>
                      <a:lnTo>
                        <a:pt x="499" y="944"/>
                      </a:lnTo>
                      <a:lnTo>
                        <a:pt x="500" y="946"/>
                      </a:lnTo>
                      <a:lnTo>
                        <a:pt x="501" y="949"/>
                      </a:lnTo>
                      <a:lnTo>
                        <a:pt x="501" y="952"/>
                      </a:lnTo>
                      <a:lnTo>
                        <a:pt x="502" y="955"/>
                      </a:lnTo>
                      <a:lnTo>
                        <a:pt x="504" y="957"/>
                      </a:lnTo>
                      <a:lnTo>
                        <a:pt x="505" y="960"/>
                      </a:lnTo>
                      <a:lnTo>
                        <a:pt x="505" y="964"/>
                      </a:lnTo>
                      <a:lnTo>
                        <a:pt x="506" y="967"/>
                      </a:lnTo>
                      <a:lnTo>
                        <a:pt x="507" y="969"/>
                      </a:lnTo>
                      <a:lnTo>
                        <a:pt x="507" y="972"/>
                      </a:lnTo>
                      <a:lnTo>
                        <a:pt x="508" y="975"/>
                      </a:lnTo>
                      <a:lnTo>
                        <a:pt x="509" y="978"/>
                      </a:lnTo>
                      <a:lnTo>
                        <a:pt x="510" y="982"/>
                      </a:lnTo>
                      <a:lnTo>
                        <a:pt x="510" y="983"/>
                      </a:lnTo>
                      <a:lnTo>
                        <a:pt x="511" y="987"/>
                      </a:lnTo>
                      <a:lnTo>
                        <a:pt x="513" y="990"/>
                      </a:lnTo>
                      <a:lnTo>
                        <a:pt x="513" y="993"/>
                      </a:lnTo>
                      <a:lnTo>
                        <a:pt x="514" y="995"/>
                      </a:lnTo>
                      <a:lnTo>
                        <a:pt x="515" y="998"/>
                      </a:lnTo>
                      <a:lnTo>
                        <a:pt x="515" y="1001"/>
                      </a:lnTo>
                      <a:lnTo>
                        <a:pt x="516" y="1005"/>
                      </a:lnTo>
                      <a:lnTo>
                        <a:pt x="517" y="1006"/>
                      </a:lnTo>
                      <a:lnTo>
                        <a:pt x="518" y="1010"/>
                      </a:lnTo>
                      <a:lnTo>
                        <a:pt x="518" y="1013"/>
                      </a:lnTo>
                      <a:lnTo>
                        <a:pt x="519" y="1016"/>
                      </a:lnTo>
                      <a:lnTo>
                        <a:pt x="520" y="1019"/>
                      </a:lnTo>
                      <a:lnTo>
                        <a:pt x="520" y="1021"/>
                      </a:lnTo>
                      <a:lnTo>
                        <a:pt x="522" y="1024"/>
                      </a:lnTo>
                      <a:lnTo>
                        <a:pt x="523" y="1028"/>
                      </a:lnTo>
                      <a:lnTo>
                        <a:pt x="524" y="1031"/>
                      </a:lnTo>
                      <a:lnTo>
                        <a:pt x="524" y="1034"/>
                      </a:lnTo>
                      <a:lnTo>
                        <a:pt x="525" y="1036"/>
                      </a:lnTo>
                      <a:lnTo>
                        <a:pt x="526" y="1039"/>
                      </a:lnTo>
                      <a:lnTo>
                        <a:pt x="526" y="1042"/>
                      </a:lnTo>
                      <a:lnTo>
                        <a:pt x="527" y="1046"/>
                      </a:lnTo>
                      <a:lnTo>
                        <a:pt x="528" y="1047"/>
                      </a:lnTo>
                      <a:lnTo>
                        <a:pt x="530" y="1050"/>
                      </a:lnTo>
                      <a:lnTo>
                        <a:pt x="530" y="1054"/>
                      </a:lnTo>
                      <a:lnTo>
                        <a:pt x="531" y="1057"/>
                      </a:lnTo>
                      <a:lnTo>
                        <a:pt x="532" y="1060"/>
                      </a:lnTo>
                      <a:lnTo>
                        <a:pt x="533" y="1062"/>
                      </a:lnTo>
                      <a:lnTo>
                        <a:pt x="533" y="1065"/>
                      </a:lnTo>
                      <a:lnTo>
                        <a:pt x="534" y="1069"/>
                      </a:lnTo>
                      <a:lnTo>
                        <a:pt x="535" y="1072"/>
                      </a:lnTo>
                      <a:lnTo>
                        <a:pt x="535" y="1075"/>
                      </a:lnTo>
                      <a:lnTo>
                        <a:pt x="536" y="1077"/>
                      </a:lnTo>
                      <a:lnTo>
                        <a:pt x="537" y="1080"/>
                      </a:lnTo>
                      <a:lnTo>
                        <a:pt x="539" y="1083"/>
                      </a:lnTo>
                      <a:lnTo>
                        <a:pt x="539" y="1087"/>
                      </a:lnTo>
                      <a:lnTo>
                        <a:pt x="540" y="1090"/>
                      </a:lnTo>
                      <a:lnTo>
                        <a:pt x="541" y="1091"/>
                      </a:lnTo>
                      <a:lnTo>
                        <a:pt x="542" y="1095"/>
                      </a:lnTo>
                      <a:lnTo>
                        <a:pt x="542" y="1098"/>
                      </a:lnTo>
                      <a:lnTo>
                        <a:pt x="543" y="1101"/>
                      </a:lnTo>
                      <a:lnTo>
                        <a:pt x="544" y="1103"/>
                      </a:lnTo>
                      <a:lnTo>
                        <a:pt x="545" y="1106"/>
                      </a:lnTo>
                      <a:lnTo>
                        <a:pt x="545" y="1110"/>
                      </a:lnTo>
                      <a:lnTo>
                        <a:pt x="546" y="1113"/>
                      </a:lnTo>
                      <a:lnTo>
                        <a:pt x="548" y="1116"/>
                      </a:lnTo>
                      <a:lnTo>
                        <a:pt x="548" y="1118"/>
                      </a:lnTo>
                      <a:lnTo>
                        <a:pt x="549" y="1121"/>
                      </a:lnTo>
                      <a:lnTo>
                        <a:pt x="550" y="1124"/>
                      </a:lnTo>
                      <a:lnTo>
                        <a:pt x="551" y="1128"/>
                      </a:lnTo>
                      <a:lnTo>
                        <a:pt x="551" y="1131"/>
                      </a:lnTo>
                      <a:lnTo>
                        <a:pt x="552" y="1132"/>
                      </a:lnTo>
                      <a:lnTo>
                        <a:pt x="553" y="1136"/>
                      </a:lnTo>
                      <a:lnTo>
                        <a:pt x="554" y="1139"/>
                      </a:lnTo>
                      <a:lnTo>
                        <a:pt x="554" y="1142"/>
                      </a:lnTo>
                      <a:lnTo>
                        <a:pt x="555" y="1144"/>
                      </a:lnTo>
                      <a:lnTo>
                        <a:pt x="557" y="1147"/>
                      </a:lnTo>
                      <a:lnTo>
                        <a:pt x="558" y="1151"/>
                      </a:lnTo>
                      <a:lnTo>
                        <a:pt x="558" y="1154"/>
                      </a:lnTo>
                      <a:lnTo>
                        <a:pt x="559" y="1155"/>
                      </a:lnTo>
                      <a:lnTo>
                        <a:pt x="560" y="1159"/>
                      </a:lnTo>
                      <a:lnTo>
                        <a:pt x="560" y="1162"/>
                      </a:lnTo>
                      <a:lnTo>
                        <a:pt x="561" y="1165"/>
                      </a:lnTo>
                      <a:lnTo>
                        <a:pt x="562" y="1169"/>
                      </a:lnTo>
                      <a:lnTo>
                        <a:pt x="563" y="1170"/>
                      </a:lnTo>
                      <a:lnTo>
                        <a:pt x="563" y="1173"/>
                      </a:lnTo>
                      <a:lnTo>
                        <a:pt x="564" y="1177"/>
                      </a:lnTo>
                      <a:lnTo>
                        <a:pt x="566" y="1180"/>
                      </a:lnTo>
                      <a:lnTo>
                        <a:pt x="567" y="1182"/>
                      </a:lnTo>
                      <a:lnTo>
                        <a:pt x="567" y="1185"/>
                      </a:lnTo>
                      <a:lnTo>
                        <a:pt x="568" y="1188"/>
                      </a:lnTo>
                      <a:lnTo>
                        <a:pt x="569" y="119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5" name="Freeform 83"/>
                <p:cNvSpPr>
                  <a:spLocks/>
                </p:cNvSpPr>
                <p:nvPr/>
              </p:nvSpPr>
              <p:spPr bwMode="auto">
                <a:xfrm>
                  <a:off x="7757" y="13298"/>
                  <a:ext cx="94" cy="581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17" y="61"/>
                    </a:cxn>
                    <a:cxn ang="0">
                      <a:pos x="25" y="92"/>
                    </a:cxn>
                    <a:cxn ang="0">
                      <a:pos x="34" y="123"/>
                    </a:cxn>
                    <a:cxn ang="0">
                      <a:pos x="43" y="155"/>
                    </a:cxn>
                    <a:cxn ang="0">
                      <a:pos x="52" y="184"/>
                    </a:cxn>
                    <a:cxn ang="0">
                      <a:pos x="61" y="215"/>
                    </a:cxn>
                    <a:cxn ang="0">
                      <a:pos x="70" y="246"/>
                    </a:cxn>
                    <a:cxn ang="0">
                      <a:pos x="79" y="276"/>
                    </a:cxn>
                    <a:cxn ang="0">
                      <a:pos x="88" y="307"/>
                    </a:cxn>
                    <a:cxn ang="0">
                      <a:pos x="97" y="337"/>
                    </a:cxn>
                    <a:cxn ang="0">
                      <a:pos x="106" y="366"/>
                    </a:cxn>
                    <a:cxn ang="0">
                      <a:pos x="115" y="394"/>
                    </a:cxn>
                    <a:cxn ang="0">
                      <a:pos x="124" y="424"/>
                    </a:cxn>
                    <a:cxn ang="0">
                      <a:pos x="133" y="451"/>
                    </a:cxn>
                    <a:cxn ang="0">
                      <a:pos x="141" y="479"/>
                    </a:cxn>
                    <a:cxn ang="0">
                      <a:pos x="150" y="505"/>
                    </a:cxn>
                    <a:cxn ang="0">
                      <a:pos x="159" y="532"/>
                    </a:cxn>
                    <a:cxn ang="0">
                      <a:pos x="168" y="558"/>
                    </a:cxn>
                    <a:cxn ang="0">
                      <a:pos x="177" y="584"/>
                    </a:cxn>
                    <a:cxn ang="0">
                      <a:pos x="186" y="610"/>
                    </a:cxn>
                    <a:cxn ang="0">
                      <a:pos x="195" y="635"/>
                    </a:cxn>
                    <a:cxn ang="0">
                      <a:pos x="204" y="660"/>
                    </a:cxn>
                    <a:cxn ang="0">
                      <a:pos x="213" y="683"/>
                    </a:cxn>
                    <a:cxn ang="0">
                      <a:pos x="222" y="706"/>
                    </a:cxn>
                    <a:cxn ang="0">
                      <a:pos x="231" y="728"/>
                    </a:cxn>
                    <a:cxn ang="0">
                      <a:pos x="240" y="750"/>
                    </a:cxn>
                    <a:cxn ang="0">
                      <a:pos x="249" y="771"/>
                    </a:cxn>
                    <a:cxn ang="0">
                      <a:pos x="258" y="792"/>
                    </a:cxn>
                    <a:cxn ang="0">
                      <a:pos x="267" y="812"/>
                    </a:cxn>
                    <a:cxn ang="0">
                      <a:pos x="276" y="832"/>
                    </a:cxn>
                    <a:cxn ang="0">
                      <a:pos x="285" y="851"/>
                    </a:cxn>
                    <a:cxn ang="0">
                      <a:pos x="293" y="869"/>
                    </a:cxn>
                    <a:cxn ang="0">
                      <a:pos x="302" y="889"/>
                    </a:cxn>
                    <a:cxn ang="0">
                      <a:pos x="311" y="906"/>
                    </a:cxn>
                    <a:cxn ang="0">
                      <a:pos x="320" y="922"/>
                    </a:cxn>
                    <a:cxn ang="0">
                      <a:pos x="329" y="938"/>
                    </a:cxn>
                    <a:cxn ang="0">
                      <a:pos x="338" y="955"/>
                    </a:cxn>
                    <a:cxn ang="0">
                      <a:pos x="347" y="969"/>
                    </a:cxn>
                    <a:cxn ang="0">
                      <a:pos x="356" y="984"/>
                    </a:cxn>
                    <a:cxn ang="0">
                      <a:pos x="365" y="997"/>
                    </a:cxn>
                    <a:cxn ang="0">
                      <a:pos x="374" y="1010"/>
                    </a:cxn>
                    <a:cxn ang="0">
                      <a:pos x="383" y="1024"/>
                    </a:cxn>
                    <a:cxn ang="0">
                      <a:pos x="392" y="1035"/>
                    </a:cxn>
                    <a:cxn ang="0">
                      <a:pos x="401" y="1047"/>
                    </a:cxn>
                    <a:cxn ang="0">
                      <a:pos x="409" y="1058"/>
                    </a:cxn>
                    <a:cxn ang="0">
                      <a:pos x="418" y="1068"/>
                    </a:cxn>
                    <a:cxn ang="0">
                      <a:pos x="427" y="1078"/>
                    </a:cxn>
                    <a:cxn ang="0">
                      <a:pos x="436" y="1086"/>
                    </a:cxn>
                    <a:cxn ang="0">
                      <a:pos x="445" y="1094"/>
                    </a:cxn>
                    <a:cxn ang="0">
                      <a:pos x="454" y="1102"/>
                    </a:cxn>
                    <a:cxn ang="0">
                      <a:pos x="463" y="1110"/>
                    </a:cxn>
                    <a:cxn ang="0">
                      <a:pos x="472" y="1117"/>
                    </a:cxn>
                    <a:cxn ang="0">
                      <a:pos x="481" y="1124"/>
                    </a:cxn>
                    <a:cxn ang="0">
                      <a:pos x="490" y="1130"/>
                    </a:cxn>
                    <a:cxn ang="0">
                      <a:pos x="499" y="1135"/>
                    </a:cxn>
                    <a:cxn ang="0">
                      <a:pos x="508" y="1140"/>
                    </a:cxn>
                    <a:cxn ang="0">
                      <a:pos x="517" y="1145"/>
                    </a:cxn>
                    <a:cxn ang="0">
                      <a:pos x="526" y="1148"/>
                    </a:cxn>
                    <a:cxn ang="0">
                      <a:pos x="535" y="1153"/>
                    </a:cxn>
                    <a:cxn ang="0">
                      <a:pos x="544" y="1156"/>
                    </a:cxn>
                    <a:cxn ang="0">
                      <a:pos x="553" y="1158"/>
                    </a:cxn>
                    <a:cxn ang="0">
                      <a:pos x="561" y="1161"/>
                    </a:cxn>
                  </a:cxnLst>
                  <a:rect l="0" t="0" r="r" b="b"/>
                  <a:pathLst>
                    <a:path w="567" h="116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4" y="17"/>
                      </a:lnTo>
                      <a:lnTo>
                        <a:pt x="6" y="20"/>
                      </a:lnTo>
                      <a:lnTo>
                        <a:pt x="6" y="23"/>
                      </a:lnTo>
                      <a:lnTo>
                        <a:pt x="7" y="27"/>
                      </a:lnTo>
                      <a:lnTo>
                        <a:pt x="8" y="28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0" y="38"/>
                      </a:lnTo>
                      <a:lnTo>
                        <a:pt x="11" y="40"/>
                      </a:lnTo>
                      <a:lnTo>
                        <a:pt x="11" y="43"/>
                      </a:lnTo>
                      <a:lnTo>
                        <a:pt x="12" y="46"/>
                      </a:lnTo>
                      <a:lnTo>
                        <a:pt x="13" y="50"/>
                      </a:lnTo>
                      <a:lnTo>
                        <a:pt x="13" y="51"/>
                      </a:lnTo>
                      <a:lnTo>
                        <a:pt x="15" y="55"/>
                      </a:lnTo>
                      <a:lnTo>
                        <a:pt x="16" y="58"/>
                      </a:lnTo>
                      <a:lnTo>
                        <a:pt x="17" y="61"/>
                      </a:lnTo>
                      <a:lnTo>
                        <a:pt x="17" y="63"/>
                      </a:lnTo>
                      <a:lnTo>
                        <a:pt x="18" y="66"/>
                      </a:lnTo>
                      <a:lnTo>
                        <a:pt x="19" y="69"/>
                      </a:lnTo>
                      <a:lnTo>
                        <a:pt x="19" y="73"/>
                      </a:lnTo>
                      <a:lnTo>
                        <a:pt x="20" y="74"/>
                      </a:lnTo>
                      <a:lnTo>
                        <a:pt x="21" y="78"/>
                      </a:lnTo>
                      <a:lnTo>
                        <a:pt x="22" y="81"/>
                      </a:lnTo>
                      <a:lnTo>
                        <a:pt x="22" y="84"/>
                      </a:lnTo>
                      <a:lnTo>
                        <a:pt x="24" y="86"/>
                      </a:lnTo>
                      <a:lnTo>
                        <a:pt x="25" y="89"/>
                      </a:lnTo>
                      <a:lnTo>
                        <a:pt x="25" y="92"/>
                      </a:lnTo>
                      <a:lnTo>
                        <a:pt x="26" y="96"/>
                      </a:lnTo>
                      <a:lnTo>
                        <a:pt x="27" y="97"/>
                      </a:lnTo>
                      <a:lnTo>
                        <a:pt x="28" y="101"/>
                      </a:lnTo>
                      <a:lnTo>
                        <a:pt x="28" y="104"/>
                      </a:lnTo>
                      <a:lnTo>
                        <a:pt x="29" y="107"/>
                      </a:lnTo>
                      <a:lnTo>
                        <a:pt x="30" y="109"/>
                      </a:lnTo>
                      <a:lnTo>
                        <a:pt x="30" y="112"/>
                      </a:lnTo>
                      <a:lnTo>
                        <a:pt x="32" y="115"/>
                      </a:lnTo>
                      <a:lnTo>
                        <a:pt x="33" y="117"/>
                      </a:lnTo>
                      <a:lnTo>
                        <a:pt x="34" y="120"/>
                      </a:lnTo>
                      <a:lnTo>
                        <a:pt x="34" y="123"/>
                      </a:lnTo>
                      <a:lnTo>
                        <a:pt x="35" y="127"/>
                      </a:lnTo>
                      <a:lnTo>
                        <a:pt x="36" y="128"/>
                      </a:lnTo>
                      <a:lnTo>
                        <a:pt x="37" y="132"/>
                      </a:lnTo>
                      <a:lnTo>
                        <a:pt x="37" y="135"/>
                      </a:lnTo>
                      <a:lnTo>
                        <a:pt x="38" y="137"/>
                      </a:lnTo>
                      <a:lnTo>
                        <a:pt x="39" y="140"/>
                      </a:lnTo>
                      <a:lnTo>
                        <a:pt x="39" y="143"/>
                      </a:lnTo>
                      <a:lnTo>
                        <a:pt x="41" y="146"/>
                      </a:lnTo>
                      <a:lnTo>
                        <a:pt x="42" y="148"/>
                      </a:lnTo>
                      <a:lnTo>
                        <a:pt x="43" y="151"/>
                      </a:lnTo>
                      <a:lnTo>
                        <a:pt x="43" y="155"/>
                      </a:lnTo>
                      <a:lnTo>
                        <a:pt x="44" y="156"/>
                      </a:lnTo>
                      <a:lnTo>
                        <a:pt x="45" y="160"/>
                      </a:lnTo>
                      <a:lnTo>
                        <a:pt x="46" y="163"/>
                      </a:lnTo>
                      <a:lnTo>
                        <a:pt x="46" y="164"/>
                      </a:lnTo>
                      <a:lnTo>
                        <a:pt x="47" y="168"/>
                      </a:lnTo>
                      <a:lnTo>
                        <a:pt x="48" y="171"/>
                      </a:lnTo>
                      <a:lnTo>
                        <a:pt x="48" y="174"/>
                      </a:lnTo>
                      <a:lnTo>
                        <a:pt x="50" y="176"/>
                      </a:lnTo>
                      <a:lnTo>
                        <a:pt x="51" y="179"/>
                      </a:lnTo>
                      <a:lnTo>
                        <a:pt x="52" y="182"/>
                      </a:lnTo>
                      <a:lnTo>
                        <a:pt x="52" y="184"/>
                      </a:lnTo>
                      <a:lnTo>
                        <a:pt x="53" y="187"/>
                      </a:lnTo>
                      <a:lnTo>
                        <a:pt x="54" y="191"/>
                      </a:lnTo>
                      <a:lnTo>
                        <a:pt x="54" y="192"/>
                      </a:lnTo>
                      <a:lnTo>
                        <a:pt x="55" y="196"/>
                      </a:lnTo>
                      <a:lnTo>
                        <a:pt x="56" y="199"/>
                      </a:lnTo>
                      <a:lnTo>
                        <a:pt x="57" y="202"/>
                      </a:lnTo>
                      <a:lnTo>
                        <a:pt x="57" y="204"/>
                      </a:lnTo>
                      <a:lnTo>
                        <a:pt x="59" y="207"/>
                      </a:lnTo>
                      <a:lnTo>
                        <a:pt x="60" y="210"/>
                      </a:lnTo>
                      <a:lnTo>
                        <a:pt x="60" y="212"/>
                      </a:lnTo>
                      <a:lnTo>
                        <a:pt x="61" y="215"/>
                      </a:lnTo>
                      <a:lnTo>
                        <a:pt x="62" y="219"/>
                      </a:lnTo>
                      <a:lnTo>
                        <a:pt x="62" y="220"/>
                      </a:lnTo>
                      <a:lnTo>
                        <a:pt x="63" y="223"/>
                      </a:lnTo>
                      <a:lnTo>
                        <a:pt x="64" y="227"/>
                      </a:lnTo>
                      <a:lnTo>
                        <a:pt x="65" y="230"/>
                      </a:lnTo>
                      <a:lnTo>
                        <a:pt x="65" y="232"/>
                      </a:lnTo>
                      <a:lnTo>
                        <a:pt x="66" y="235"/>
                      </a:lnTo>
                      <a:lnTo>
                        <a:pt x="68" y="238"/>
                      </a:lnTo>
                      <a:lnTo>
                        <a:pt x="68" y="240"/>
                      </a:lnTo>
                      <a:lnTo>
                        <a:pt x="69" y="243"/>
                      </a:lnTo>
                      <a:lnTo>
                        <a:pt x="70" y="246"/>
                      </a:lnTo>
                      <a:lnTo>
                        <a:pt x="71" y="248"/>
                      </a:lnTo>
                      <a:lnTo>
                        <a:pt x="71" y="251"/>
                      </a:lnTo>
                      <a:lnTo>
                        <a:pt x="72" y="255"/>
                      </a:lnTo>
                      <a:lnTo>
                        <a:pt x="73" y="256"/>
                      </a:lnTo>
                      <a:lnTo>
                        <a:pt x="73" y="260"/>
                      </a:lnTo>
                      <a:lnTo>
                        <a:pt x="74" y="263"/>
                      </a:lnTo>
                      <a:lnTo>
                        <a:pt x="75" y="266"/>
                      </a:lnTo>
                      <a:lnTo>
                        <a:pt x="77" y="268"/>
                      </a:lnTo>
                      <a:lnTo>
                        <a:pt x="77" y="271"/>
                      </a:lnTo>
                      <a:lnTo>
                        <a:pt x="78" y="274"/>
                      </a:lnTo>
                      <a:lnTo>
                        <a:pt x="79" y="276"/>
                      </a:lnTo>
                      <a:lnTo>
                        <a:pt x="79" y="279"/>
                      </a:lnTo>
                      <a:lnTo>
                        <a:pt x="80" y="283"/>
                      </a:lnTo>
                      <a:lnTo>
                        <a:pt x="81" y="284"/>
                      </a:lnTo>
                      <a:lnTo>
                        <a:pt x="82" y="287"/>
                      </a:lnTo>
                      <a:lnTo>
                        <a:pt x="82" y="291"/>
                      </a:lnTo>
                      <a:lnTo>
                        <a:pt x="83" y="292"/>
                      </a:lnTo>
                      <a:lnTo>
                        <a:pt x="84" y="296"/>
                      </a:lnTo>
                      <a:lnTo>
                        <a:pt x="86" y="299"/>
                      </a:lnTo>
                      <a:lnTo>
                        <a:pt x="86" y="301"/>
                      </a:lnTo>
                      <a:lnTo>
                        <a:pt x="87" y="304"/>
                      </a:lnTo>
                      <a:lnTo>
                        <a:pt x="88" y="307"/>
                      </a:lnTo>
                      <a:lnTo>
                        <a:pt x="88" y="309"/>
                      </a:lnTo>
                      <a:lnTo>
                        <a:pt x="89" y="312"/>
                      </a:lnTo>
                      <a:lnTo>
                        <a:pt x="90" y="315"/>
                      </a:lnTo>
                      <a:lnTo>
                        <a:pt x="91" y="317"/>
                      </a:lnTo>
                      <a:lnTo>
                        <a:pt x="91" y="320"/>
                      </a:lnTo>
                      <a:lnTo>
                        <a:pt x="92" y="323"/>
                      </a:lnTo>
                      <a:lnTo>
                        <a:pt x="93" y="325"/>
                      </a:lnTo>
                      <a:lnTo>
                        <a:pt x="95" y="328"/>
                      </a:lnTo>
                      <a:lnTo>
                        <a:pt x="95" y="330"/>
                      </a:lnTo>
                      <a:lnTo>
                        <a:pt x="96" y="333"/>
                      </a:lnTo>
                      <a:lnTo>
                        <a:pt x="97" y="337"/>
                      </a:lnTo>
                      <a:lnTo>
                        <a:pt x="98" y="338"/>
                      </a:lnTo>
                      <a:lnTo>
                        <a:pt x="98" y="342"/>
                      </a:lnTo>
                      <a:lnTo>
                        <a:pt x="99" y="345"/>
                      </a:lnTo>
                      <a:lnTo>
                        <a:pt x="100" y="346"/>
                      </a:lnTo>
                      <a:lnTo>
                        <a:pt x="100" y="350"/>
                      </a:lnTo>
                      <a:lnTo>
                        <a:pt x="101" y="353"/>
                      </a:lnTo>
                      <a:lnTo>
                        <a:pt x="103" y="355"/>
                      </a:lnTo>
                      <a:lnTo>
                        <a:pt x="104" y="358"/>
                      </a:lnTo>
                      <a:lnTo>
                        <a:pt x="104" y="360"/>
                      </a:lnTo>
                      <a:lnTo>
                        <a:pt x="105" y="363"/>
                      </a:lnTo>
                      <a:lnTo>
                        <a:pt x="106" y="366"/>
                      </a:lnTo>
                      <a:lnTo>
                        <a:pt x="107" y="368"/>
                      </a:lnTo>
                      <a:lnTo>
                        <a:pt x="107" y="371"/>
                      </a:lnTo>
                      <a:lnTo>
                        <a:pt x="108" y="373"/>
                      </a:lnTo>
                      <a:lnTo>
                        <a:pt x="109" y="376"/>
                      </a:lnTo>
                      <a:lnTo>
                        <a:pt x="110" y="379"/>
                      </a:lnTo>
                      <a:lnTo>
                        <a:pt x="110" y="381"/>
                      </a:lnTo>
                      <a:lnTo>
                        <a:pt x="112" y="384"/>
                      </a:lnTo>
                      <a:lnTo>
                        <a:pt x="113" y="387"/>
                      </a:lnTo>
                      <a:lnTo>
                        <a:pt x="113" y="389"/>
                      </a:lnTo>
                      <a:lnTo>
                        <a:pt x="114" y="392"/>
                      </a:lnTo>
                      <a:lnTo>
                        <a:pt x="115" y="394"/>
                      </a:lnTo>
                      <a:lnTo>
                        <a:pt x="116" y="397"/>
                      </a:lnTo>
                      <a:lnTo>
                        <a:pt x="116" y="399"/>
                      </a:lnTo>
                      <a:lnTo>
                        <a:pt x="117" y="402"/>
                      </a:lnTo>
                      <a:lnTo>
                        <a:pt x="118" y="405"/>
                      </a:lnTo>
                      <a:lnTo>
                        <a:pt x="119" y="407"/>
                      </a:lnTo>
                      <a:lnTo>
                        <a:pt x="119" y="410"/>
                      </a:lnTo>
                      <a:lnTo>
                        <a:pt x="121" y="412"/>
                      </a:lnTo>
                      <a:lnTo>
                        <a:pt x="122" y="415"/>
                      </a:lnTo>
                      <a:lnTo>
                        <a:pt x="122" y="419"/>
                      </a:lnTo>
                      <a:lnTo>
                        <a:pt x="123" y="420"/>
                      </a:lnTo>
                      <a:lnTo>
                        <a:pt x="124" y="424"/>
                      </a:lnTo>
                      <a:lnTo>
                        <a:pt x="125" y="425"/>
                      </a:lnTo>
                      <a:lnTo>
                        <a:pt x="125" y="428"/>
                      </a:lnTo>
                      <a:lnTo>
                        <a:pt x="126" y="430"/>
                      </a:lnTo>
                      <a:lnTo>
                        <a:pt x="127" y="433"/>
                      </a:lnTo>
                      <a:lnTo>
                        <a:pt x="127" y="435"/>
                      </a:lnTo>
                      <a:lnTo>
                        <a:pt x="128" y="438"/>
                      </a:lnTo>
                      <a:lnTo>
                        <a:pt x="130" y="442"/>
                      </a:lnTo>
                      <a:lnTo>
                        <a:pt x="131" y="443"/>
                      </a:lnTo>
                      <a:lnTo>
                        <a:pt x="131" y="446"/>
                      </a:lnTo>
                      <a:lnTo>
                        <a:pt x="132" y="448"/>
                      </a:lnTo>
                      <a:lnTo>
                        <a:pt x="133" y="451"/>
                      </a:lnTo>
                      <a:lnTo>
                        <a:pt x="133" y="453"/>
                      </a:lnTo>
                      <a:lnTo>
                        <a:pt x="134" y="456"/>
                      </a:lnTo>
                      <a:lnTo>
                        <a:pt x="135" y="458"/>
                      </a:lnTo>
                      <a:lnTo>
                        <a:pt x="135" y="461"/>
                      </a:lnTo>
                      <a:lnTo>
                        <a:pt x="136" y="463"/>
                      </a:lnTo>
                      <a:lnTo>
                        <a:pt x="137" y="466"/>
                      </a:lnTo>
                      <a:lnTo>
                        <a:pt x="139" y="469"/>
                      </a:lnTo>
                      <a:lnTo>
                        <a:pt x="139" y="471"/>
                      </a:lnTo>
                      <a:lnTo>
                        <a:pt x="140" y="474"/>
                      </a:lnTo>
                      <a:lnTo>
                        <a:pt x="141" y="476"/>
                      </a:lnTo>
                      <a:lnTo>
                        <a:pt x="141" y="479"/>
                      </a:lnTo>
                      <a:lnTo>
                        <a:pt x="142" y="481"/>
                      </a:lnTo>
                      <a:lnTo>
                        <a:pt x="143" y="484"/>
                      </a:lnTo>
                      <a:lnTo>
                        <a:pt x="144" y="486"/>
                      </a:lnTo>
                      <a:lnTo>
                        <a:pt x="144" y="489"/>
                      </a:lnTo>
                      <a:lnTo>
                        <a:pt x="145" y="491"/>
                      </a:lnTo>
                      <a:lnTo>
                        <a:pt x="146" y="494"/>
                      </a:lnTo>
                      <a:lnTo>
                        <a:pt x="146" y="496"/>
                      </a:lnTo>
                      <a:lnTo>
                        <a:pt x="148" y="499"/>
                      </a:lnTo>
                      <a:lnTo>
                        <a:pt x="149" y="501"/>
                      </a:lnTo>
                      <a:lnTo>
                        <a:pt x="150" y="504"/>
                      </a:lnTo>
                      <a:lnTo>
                        <a:pt x="150" y="505"/>
                      </a:lnTo>
                      <a:lnTo>
                        <a:pt x="151" y="509"/>
                      </a:lnTo>
                      <a:lnTo>
                        <a:pt x="152" y="510"/>
                      </a:lnTo>
                      <a:lnTo>
                        <a:pt x="152" y="514"/>
                      </a:lnTo>
                      <a:lnTo>
                        <a:pt x="153" y="515"/>
                      </a:lnTo>
                      <a:lnTo>
                        <a:pt x="154" y="519"/>
                      </a:lnTo>
                      <a:lnTo>
                        <a:pt x="155" y="520"/>
                      </a:lnTo>
                      <a:lnTo>
                        <a:pt x="155" y="524"/>
                      </a:lnTo>
                      <a:lnTo>
                        <a:pt x="157" y="525"/>
                      </a:lnTo>
                      <a:lnTo>
                        <a:pt x="158" y="528"/>
                      </a:lnTo>
                      <a:lnTo>
                        <a:pt x="159" y="530"/>
                      </a:lnTo>
                      <a:lnTo>
                        <a:pt x="159" y="532"/>
                      </a:lnTo>
                      <a:lnTo>
                        <a:pt x="160" y="535"/>
                      </a:lnTo>
                      <a:lnTo>
                        <a:pt x="161" y="537"/>
                      </a:lnTo>
                      <a:lnTo>
                        <a:pt x="161" y="540"/>
                      </a:lnTo>
                      <a:lnTo>
                        <a:pt x="162" y="542"/>
                      </a:lnTo>
                      <a:lnTo>
                        <a:pt x="163" y="545"/>
                      </a:lnTo>
                      <a:lnTo>
                        <a:pt x="164" y="546"/>
                      </a:lnTo>
                      <a:lnTo>
                        <a:pt x="164" y="550"/>
                      </a:lnTo>
                      <a:lnTo>
                        <a:pt x="166" y="551"/>
                      </a:lnTo>
                      <a:lnTo>
                        <a:pt x="167" y="555"/>
                      </a:lnTo>
                      <a:lnTo>
                        <a:pt x="168" y="556"/>
                      </a:lnTo>
                      <a:lnTo>
                        <a:pt x="168" y="558"/>
                      </a:lnTo>
                      <a:lnTo>
                        <a:pt x="169" y="561"/>
                      </a:lnTo>
                      <a:lnTo>
                        <a:pt x="170" y="563"/>
                      </a:lnTo>
                      <a:lnTo>
                        <a:pt x="171" y="566"/>
                      </a:lnTo>
                      <a:lnTo>
                        <a:pt x="171" y="568"/>
                      </a:lnTo>
                      <a:lnTo>
                        <a:pt x="172" y="571"/>
                      </a:lnTo>
                      <a:lnTo>
                        <a:pt x="174" y="573"/>
                      </a:lnTo>
                      <a:lnTo>
                        <a:pt x="174" y="576"/>
                      </a:lnTo>
                      <a:lnTo>
                        <a:pt x="175" y="578"/>
                      </a:lnTo>
                      <a:lnTo>
                        <a:pt x="176" y="579"/>
                      </a:lnTo>
                      <a:lnTo>
                        <a:pt x="177" y="583"/>
                      </a:lnTo>
                      <a:lnTo>
                        <a:pt x="177" y="584"/>
                      </a:lnTo>
                      <a:lnTo>
                        <a:pt x="178" y="587"/>
                      </a:lnTo>
                      <a:lnTo>
                        <a:pt x="179" y="589"/>
                      </a:lnTo>
                      <a:lnTo>
                        <a:pt x="180" y="591"/>
                      </a:lnTo>
                      <a:lnTo>
                        <a:pt x="180" y="594"/>
                      </a:lnTo>
                      <a:lnTo>
                        <a:pt x="181" y="596"/>
                      </a:lnTo>
                      <a:lnTo>
                        <a:pt x="183" y="599"/>
                      </a:lnTo>
                      <a:lnTo>
                        <a:pt x="184" y="601"/>
                      </a:lnTo>
                      <a:lnTo>
                        <a:pt x="184" y="602"/>
                      </a:lnTo>
                      <a:lnTo>
                        <a:pt x="185" y="606"/>
                      </a:lnTo>
                      <a:lnTo>
                        <a:pt x="186" y="607"/>
                      </a:lnTo>
                      <a:lnTo>
                        <a:pt x="186" y="610"/>
                      </a:lnTo>
                      <a:lnTo>
                        <a:pt x="187" y="612"/>
                      </a:lnTo>
                      <a:lnTo>
                        <a:pt x="188" y="614"/>
                      </a:lnTo>
                      <a:lnTo>
                        <a:pt x="189" y="617"/>
                      </a:lnTo>
                      <a:lnTo>
                        <a:pt x="189" y="619"/>
                      </a:lnTo>
                      <a:lnTo>
                        <a:pt x="190" y="622"/>
                      </a:lnTo>
                      <a:lnTo>
                        <a:pt x="192" y="624"/>
                      </a:lnTo>
                      <a:lnTo>
                        <a:pt x="193" y="625"/>
                      </a:lnTo>
                      <a:lnTo>
                        <a:pt x="193" y="628"/>
                      </a:lnTo>
                      <a:lnTo>
                        <a:pt x="194" y="630"/>
                      </a:lnTo>
                      <a:lnTo>
                        <a:pt x="195" y="632"/>
                      </a:lnTo>
                      <a:lnTo>
                        <a:pt x="195" y="635"/>
                      </a:lnTo>
                      <a:lnTo>
                        <a:pt x="196" y="637"/>
                      </a:lnTo>
                      <a:lnTo>
                        <a:pt x="197" y="638"/>
                      </a:lnTo>
                      <a:lnTo>
                        <a:pt x="198" y="642"/>
                      </a:lnTo>
                      <a:lnTo>
                        <a:pt x="198" y="643"/>
                      </a:lnTo>
                      <a:lnTo>
                        <a:pt x="199" y="646"/>
                      </a:lnTo>
                      <a:lnTo>
                        <a:pt x="201" y="648"/>
                      </a:lnTo>
                      <a:lnTo>
                        <a:pt x="201" y="650"/>
                      </a:lnTo>
                      <a:lnTo>
                        <a:pt x="202" y="653"/>
                      </a:lnTo>
                      <a:lnTo>
                        <a:pt x="203" y="655"/>
                      </a:lnTo>
                      <a:lnTo>
                        <a:pt x="204" y="656"/>
                      </a:lnTo>
                      <a:lnTo>
                        <a:pt x="204" y="660"/>
                      </a:lnTo>
                      <a:lnTo>
                        <a:pt x="205" y="661"/>
                      </a:lnTo>
                      <a:lnTo>
                        <a:pt x="206" y="663"/>
                      </a:lnTo>
                      <a:lnTo>
                        <a:pt x="206" y="665"/>
                      </a:lnTo>
                      <a:lnTo>
                        <a:pt x="207" y="668"/>
                      </a:lnTo>
                      <a:lnTo>
                        <a:pt x="208" y="669"/>
                      </a:lnTo>
                      <a:lnTo>
                        <a:pt x="208" y="671"/>
                      </a:lnTo>
                      <a:lnTo>
                        <a:pt x="210" y="674"/>
                      </a:lnTo>
                      <a:lnTo>
                        <a:pt x="211" y="676"/>
                      </a:lnTo>
                      <a:lnTo>
                        <a:pt x="212" y="678"/>
                      </a:lnTo>
                      <a:lnTo>
                        <a:pt x="212" y="681"/>
                      </a:lnTo>
                      <a:lnTo>
                        <a:pt x="213" y="683"/>
                      </a:lnTo>
                      <a:lnTo>
                        <a:pt x="214" y="684"/>
                      </a:lnTo>
                      <a:lnTo>
                        <a:pt x="214" y="686"/>
                      </a:lnTo>
                      <a:lnTo>
                        <a:pt x="215" y="689"/>
                      </a:lnTo>
                      <a:lnTo>
                        <a:pt x="216" y="691"/>
                      </a:lnTo>
                      <a:lnTo>
                        <a:pt x="217" y="692"/>
                      </a:lnTo>
                      <a:lnTo>
                        <a:pt x="217" y="696"/>
                      </a:lnTo>
                      <a:lnTo>
                        <a:pt x="219" y="697"/>
                      </a:lnTo>
                      <a:lnTo>
                        <a:pt x="220" y="699"/>
                      </a:lnTo>
                      <a:lnTo>
                        <a:pt x="220" y="701"/>
                      </a:lnTo>
                      <a:lnTo>
                        <a:pt x="221" y="704"/>
                      </a:lnTo>
                      <a:lnTo>
                        <a:pt x="222" y="706"/>
                      </a:lnTo>
                      <a:lnTo>
                        <a:pt x="223" y="707"/>
                      </a:lnTo>
                      <a:lnTo>
                        <a:pt x="223" y="709"/>
                      </a:lnTo>
                      <a:lnTo>
                        <a:pt x="224" y="712"/>
                      </a:lnTo>
                      <a:lnTo>
                        <a:pt x="225" y="714"/>
                      </a:lnTo>
                      <a:lnTo>
                        <a:pt x="225" y="715"/>
                      </a:lnTo>
                      <a:lnTo>
                        <a:pt x="226" y="717"/>
                      </a:lnTo>
                      <a:lnTo>
                        <a:pt x="228" y="720"/>
                      </a:lnTo>
                      <a:lnTo>
                        <a:pt x="229" y="722"/>
                      </a:lnTo>
                      <a:lnTo>
                        <a:pt x="229" y="724"/>
                      </a:lnTo>
                      <a:lnTo>
                        <a:pt x="230" y="725"/>
                      </a:lnTo>
                      <a:lnTo>
                        <a:pt x="231" y="728"/>
                      </a:lnTo>
                      <a:lnTo>
                        <a:pt x="232" y="730"/>
                      </a:lnTo>
                      <a:lnTo>
                        <a:pt x="232" y="732"/>
                      </a:lnTo>
                      <a:lnTo>
                        <a:pt x="233" y="733"/>
                      </a:lnTo>
                      <a:lnTo>
                        <a:pt x="234" y="737"/>
                      </a:lnTo>
                      <a:lnTo>
                        <a:pt x="234" y="738"/>
                      </a:lnTo>
                      <a:lnTo>
                        <a:pt x="235" y="740"/>
                      </a:lnTo>
                      <a:lnTo>
                        <a:pt x="237" y="742"/>
                      </a:lnTo>
                      <a:lnTo>
                        <a:pt x="238" y="745"/>
                      </a:lnTo>
                      <a:lnTo>
                        <a:pt x="238" y="747"/>
                      </a:lnTo>
                      <a:lnTo>
                        <a:pt x="239" y="748"/>
                      </a:lnTo>
                      <a:lnTo>
                        <a:pt x="240" y="750"/>
                      </a:lnTo>
                      <a:lnTo>
                        <a:pt x="241" y="751"/>
                      </a:lnTo>
                      <a:lnTo>
                        <a:pt x="241" y="755"/>
                      </a:lnTo>
                      <a:lnTo>
                        <a:pt x="242" y="756"/>
                      </a:lnTo>
                      <a:lnTo>
                        <a:pt x="243" y="758"/>
                      </a:lnTo>
                      <a:lnTo>
                        <a:pt x="245" y="760"/>
                      </a:lnTo>
                      <a:lnTo>
                        <a:pt x="245" y="761"/>
                      </a:lnTo>
                      <a:lnTo>
                        <a:pt x="246" y="763"/>
                      </a:lnTo>
                      <a:lnTo>
                        <a:pt x="247" y="766"/>
                      </a:lnTo>
                      <a:lnTo>
                        <a:pt x="247" y="768"/>
                      </a:lnTo>
                      <a:lnTo>
                        <a:pt x="248" y="769"/>
                      </a:lnTo>
                      <a:lnTo>
                        <a:pt x="249" y="771"/>
                      </a:lnTo>
                      <a:lnTo>
                        <a:pt x="250" y="773"/>
                      </a:lnTo>
                      <a:lnTo>
                        <a:pt x="250" y="776"/>
                      </a:lnTo>
                      <a:lnTo>
                        <a:pt x="251" y="778"/>
                      </a:lnTo>
                      <a:lnTo>
                        <a:pt x="252" y="779"/>
                      </a:lnTo>
                      <a:lnTo>
                        <a:pt x="254" y="781"/>
                      </a:lnTo>
                      <a:lnTo>
                        <a:pt x="254" y="783"/>
                      </a:lnTo>
                      <a:lnTo>
                        <a:pt x="255" y="784"/>
                      </a:lnTo>
                      <a:lnTo>
                        <a:pt x="256" y="786"/>
                      </a:lnTo>
                      <a:lnTo>
                        <a:pt x="257" y="789"/>
                      </a:lnTo>
                      <a:lnTo>
                        <a:pt x="257" y="791"/>
                      </a:lnTo>
                      <a:lnTo>
                        <a:pt x="258" y="792"/>
                      </a:lnTo>
                      <a:lnTo>
                        <a:pt x="259" y="794"/>
                      </a:lnTo>
                      <a:lnTo>
                        <a:pt x="259" y="796"/>
                      </a:lnTo>
                      <a:lnTo>
                        <a:pt x="260" y="797"/>
                      </a:lnTo>
                      <a:lnTo>
                        <a:pt x="261" y="799"/>
                      </a:lnTo>
                      <a:lnTo>
                        <a:pt x="263" y="802"/>
                      </a:lnTo>
                      <a:lnTo>
                        <a:pt x="263" y="804"/>
                      </a:lnTo>
                      <a:lnTo>
                        <a:pt x="264" y="806"/>
                      </a:lnTo>
                      <a:lnTo>
                        <a:pt x="265" y="807"/>
                      </a:lnTo>
                      <a:lnTo>
                        <a:pt x="266" y="809"/>
                      </a:lnTo>
                      <a:lnTo>
                        <a:pt x="266" y="810"/>
                      </a:lnTo>
                      <a:lnTo>
                        <a:pt x="267" y="812"/>
                      </a:lnTo>
                      <a:lnTo>
                        <a:pt x="268" y="814"/>
                      </a:lnTo>
                      <a:lnTo>
                        <a:pt x="268" y="815"/>
                      </a:lnTo>
                      <a:lnTo>
                        <a:pt x="269" y="819"/>
                      </a:lnTo>
                      <a:lnTo>
                        <a:pt x="270" y="820"/>
                      </a:lnTo>
                      <a:lnTo>
                        <a:pt x="272" y="822"/>
                      </a:lnTo>
                      <a:lnTo>
                        <a:pt x="272" y="824"/>
                      </a:lnTo>
                      <a:lnTo>
                        <a:pt x="273" y="825"/>
                      </a:lnTo>
                      <a:lnTo>
                        <a:pt x="274" y="827"/>
                      </a:lnTo>
                      <a:lnTo>
                        <a:pt x="274" y="828"/>
                      </a:lnTo>
                      <a:lnTo>
                        <a:pt x="275" y="830"/>
                      </a:lnTo>
                      <a:lnTo>
                        <a:pt x="276" y="832"/>
                      </a:lnTo>
                      <a:lnTo>
                        <a:pt x="277" y="833"/>
                      </a:lnTo>
                      <a:lnTo>
                        <a:pt x="277" y="835"/>
                      </a:lnTo>
                      <a:lnTo>
                        <a:pt x="278" y="838"/>
                      </a:lnTo>
                      <a:lnTo>
                        <a:pt x="279" y="840"/>
                      </a:lnTo>
                      <a:lnTo>
                        <a:pt x="279" y="842"/>
                      </a:lnTo>
                      <a:lnTo>
                        <a:pt x="281" y="843"/>
                      </a:lnTo>
                      <a:lnTo>
                        <a:pt x="282" y="845"/>
                      </a:lnTo>
                      <a:lnTo>
                        <a:pt x="282" y="847"/>
                      </a:lnTo>
                      <a:lnTo>
                        <a:pt x="283" y="848"/>
                      </a:lnTo>
                      <a:lnTo>
                        <a:pt x="284" y="850"/>
                      </a:lnTo>
                      <a:lnTo>
                        <a:pt x="285" y="851"/>
                      </a:lnTo>
                      <a:lnTo>
                        <a:pt x="285" y="853"/>
                      </a:lnTo>
                      <a:lnTo>
                        <a:pt x="286" y="855"/>
                      </a:lnTo>
                      <a:lnTo>
                        <a:pt x="287" y="856"/>
                      </a:lnTo>
                      <a:lnTo>
                        <a:pt x="287" y="858"/>
                      </a:lnTo>
                      <a:lnTo>
                        <a:pt x="288" y="860"/>
                      </a:lnTo>
                      <a:lnTo>
                        <a:pt x="290" y="861"/>
                      </a:lnTo>
                      <a:lnTo>
                        <a:pt x="291" y="863"/>
                      </a:lnTo>
                      <a:lnTo>
                        <a:pt x="291" y="865"/>
                      </a:lnTo>
                      <a:lnTo>
                        <a:pt x="292" y="866"/>
                      </a:lnTo>
                      <a:lnTo>
                        <a:pt x="293" y="868"/>
                      </a:lnTo>
                      <a:lnTo>
                        <a:pt x="293" y="869"/>
                      </a:lnTo>
                      <a:lnTo>
                        <a:pt x="294" y="871"/>
                      </a:lnTo>
                      <a:lnTo>
                        <a:pt x="295" y="874"/>
                      </a:lnTo>
                      <a:lnTo>
                        <a:pt x="296" y="876"/>
                      </a:lnTo>
                      <a:lnTo>
                        <a:pt x="296" y="878"/>
                      </a:lnTo>
                      <a:lnTo>
                        <a:pt x="297" y="879"/>
                      </a:lnTo>
                      <a:lnTo>
                        <a:pt x="299" y="881"/>
                      </a:lnTo>
                      <a:lnTo>
                        <a:pt x="299" y="883"/>
                      </a:lnTo>
                      <a:lnTo>
                        <a:pt x="300" y="884"/>
                      </a:lnTo>
                      <a:lnTo>
                        <a:pt x="301" y="886"/>
                      </a:lnTo>
                      <a:lnTo>
                        <a:pt x="302" y="888"/>
                      </a:lnTo>
                      <a:lnTo>
                        <a:pt x="302" y="889"/>
                      </a:lnTo>
                      <a:lnTo>
                        <a:pt x="303" y="889"/>
                      </a:lnTo>
                      <a:lnTo>
                        <a:pt x="304" y="891"/>
                      </a:lnTo>
                      <a:lnTo>
                        <a:pt x="305" y="892"/>
                      </a:lnTo>
                      <a:lnTo>
                        <a:pt x="305" y="894"/>
                      </a:lnTo>
                      <a:lnTo>
                        <a:pt x="306" y="896"/>
                      </a:lnTo>
                      <a:lnTo>
                        <a:pt x="308" y="897"/>
                      </a:lnTo>
                      <a:lnTo>
                        <a:pt x="308" y="899"/>
                      </a:lnTo>
                      <a:lnTo>
                        <a:pt x="309" y="901"/>
                      </a:lnTo>
                      <a:lnTo>
                        <a:pt x="310" y="902"/>
                      </a:lnTo>
                      <a:lnTo>
                        <a:pt x="311" y="904"/>
                      </a:lnTo>
                      <a:lnTo>
                        <a:pt x="311" y="906"/>
                      </a:lnTo>
                      <a:lnTo>
                        <a:pt x="312" y="907"/>
                      </a:lnTo>
                      <a:lnTo>
                        <a:pt x="313" y="909"/>
                      </a:lnTo>
                      <a:lnTo>
                        <a:pt x="314" y="910"/>
                      </a:lnTo>
                      <a:lnTo>
                        <a:pt x="314" y="912"/>
                      </a:lnTo>
                      <a:lnTo>
                        <a:pt x="316" y="914"/>
                      </a:lnTo>
                      <a:lnTo>
                        <a:pt x="317" y="915"/>
                      </a:lnTo>
                      <a:lnTo>
                        <a:pt x="317" y="917"/>
                      </a:lnTo>
                      <a:lnTo>
                        <a:pt x="318" y="919"/>
                      </a:lnTo>
                      <a:lnTo>
                        <a:pt x="319" y="920"/>
                      </a:lnTo>
                      <a:lnTo>
                        <a:pt x="320" y="920"/>
                      </a:lnTo>
                      <a:lnTo>
                        <a:pt x="320" y="922"/>
                      </a:lnTo>
                      <a:lnTo>
                        <a:pt x="321" y="924"/>
                      </a:lnTo>
                      <a:lnTo>
                        <a:pt x="322" y="925"/>
                      </a:lnTo>
                      <a:lnTo>
                        <a:pt x="322" y="927"/>
                      </a:lnTo>
                      <a:lnTo>
                        <a:pt x="323" y="928"/>
                      </a:lnTo>
                      <a:lnTo>
                        <a:pt x="325" y="930"/>
                      </a:lnTo>
                      <a:lnTo>
                        <a:pt x="326" y="932"/>
                      </a:lnTo>
                      <a:lnTo>
                        <a:pt x="326" y="933"/>
                      </a:lnTo>
                      <a:lnTo>
                        <a:pt x="327" y="935"/>
                      </a:lnTo>
                      <a:lnTo>
                        <a:pt x="328" y="935"/>
                      </a:lnTo>
                      <a:lnTo>
                        <a:pt x="328" y="937"/>
                      </a:lnTo>
                      <a:lnTo>
                        <a:pt x="329" y="938"/>
                      </a:lnTo>
                      <a:lnTo>
                        <a:pt x="330" y="940"/>
                      </a:lnTo>
                      <a:lnTo>
                        <a:pt x="330" y="942"/>
                      </a:lnTo>
                      <a:lnTo>
                        <a:pt x="331" y="943"/>
                      </a:lnTo>
                      <a:lnTo>
                        <a:pt x="332" y="945"/>
                      </a:lnTo>
                      <a:lnTo>
                        <a:pt x="334" y="945"/>
                      </a:lnTo>
                      <a:lnTo>
                        <a:pt x="334" y="947"/>
                      </a:lnTo>
                      <a:lnTo>
                        <a:pt x="335" y="948"/>
                      </a:lnTo>
                      <a:lnTo>
                        <a:pt x="336" y="950"/>
                      </a:lnTo>
                      <a:lnTo>
                        <a:pt x="336" y="951"/>
                      </a:lnTo>
                      <a:lnTo>
                        <a:pt x="337" y="953"/>
                      </a:lnTo>
                      <a:lnTo>
                        <a:pt x="338" y="955"/>
                      </a:lnTo>
                      <a:lnTo>
                        <a:pt x="339" y="955"/>
                      </a:lnTo>
                      <a:lnTo>
                        <a:pt x="339" y="956"/>
                      </a:lnTo>
                      <a:lnTo>
                        <a:pt x="340" y="958"/>
                      </a:lnTo>
                      <a:lnTo>
                        <a:pt x="341" y="960"/>
                      </a:lnTo>
                      <a:lnTo>
                        <a:pt x="341" y="961"/>
                      </a:lnTo>
                      <a:lnTo>
                        <a:pt x="343" y="963"/>
                      </a:lnTo>
                      <a:lnTo>
                        <a:pt x="344" y="963"/>
                      </a:lnTo>
                      <a:lnTo>
                        <a:pt x="345" y="965"/>
                      </a:lnTo>
                      <a:lnTo>
                        <a:pt x="345" y="966"/>
                      </a:lnTo>
                      <a:lnTo>
                        <a:pt x="346" y="968"/>
                      </a:lnTo>
                      <a:lnTo>
                        <a:pt x="347" y="969"/>
                      </a:lnTo>
                      <a:lnTo>
                        <a:pt x="347" y="971"/>
                      </a:lnTo>
                      <a:lnTo>
                        <a:pt x="348" y="971"/>
                      </a:lnTo>
                      <a:lnTo>
                        <a:pt x="349" y="973"/>
                      </a:lnTo>
                      <a:lnTo>
                        <a:pt x="350" y="974"/>
                      </a:lnTo>
                      <a:lnTo>
                        <a:pt x="350" y="976"/>
                      </a:lnTo>
                      <a:lnTo>
                        <a:pt x="352" y="978"/>
                      </a:lnTo>
                      <a:lnTo>
                        <a:pt x="353" y="978"/>
                      </a:lnTo>
                      <a:lnTo>
                        <a:pt x="354" y="979"/>
                      </a:lnTo>
                      <a:lnTo>
                        <a:pt x="354" y="981"/>
                      </a:lnTo>
                      <a:lnTo>
                        <a:pt x="355" y="983"/>
                      </a:lnTo>
                      <a:lnTo>
                        <a:pt x="356" y="984"/>
                      </a:lnTo>
                      <a:lnTo>
                        <a:pt x="356" y="984"/>
                      </a:lnTo>
                      <a:lnTo>
                        <a:pt x="357" y="986"/>
                      </a:lnTo>
                      <a:lnTo>
                        <a:pt x="358" y="988"/>
                      </a:lnTo>
                      <a:lnTo>
                        <a:pt x="359" y="989"/>
                      </a:lnTo>
                      <a:lnTo>
                        <a:pt x="359" y="991"/>
                      </a:lnTo>
                      <a:lnTo>
                        <a:pt x="361" y="991"/>
                      </a:lnTo>
                      <a:lnTo>
                        <a:pt x="362" y="992"/>
                      </a:lnTo>
                      <a:lnTo>
                        <a:pt x="363" y="994"/>
                      </a:lnTo>
                      <a:lnTo>
                        <a:pt x="363" y="996"/>
                      </a:lnTo>
                      <a:lnTo>
                        <a:pt x="364" y="996"/>
                      </a:lnTo>
                      <a:lnTo>
                        <a:pt x="365" y="997"/>
                      </a:lnTo>
                      <a:lnTo>
                        <a:pt x="366" y="999"/>
                      </a:lnTo>
                      <a:lnTo>
                        <a:pt x="366" y="1001"/>
                      </a:lnTo>
                      <a:lnTo>
                        <a:pt x="367" y="1001"/>
                      </a:lnTo>
                      <a:lnTo>
                        <a:pt x="368" y="1002"/>
                      </a:lnTo>
                      <a:lnTo>
                        <a:pt x="368" y="1004"/>
                      </a:lnTo>
                      <a:lnTo>
                        <a:pt x="370" y="1006"/>
                      </a:lnTo>
                      <a:lnTo>
                        <a:pt x="371" y="1006"/>
                      </a:lnTo>
                      <a:lnTo>
                        <a:pt x="372" y="1007"/>
                      </a:lnTo>
                      <a:lnTo>
                        <a:pt x="372" y="1009"/>
                      </a:lnTo>
                      <a:lnTo>
                        <a:pt x="373" y="1009"/>
                      </a:lnTo>
                      <a:lnTo>
                        <a:pt x="374" y="1010"/>
                      </a:lnTo>
                      <a:lnTo>
                        <a:pt x="375" y="1012"/>
                      </a:lnTo>
                      <a:lnTo>
                        <a:pt x="375" y="1012"/>
                      </a:lnTo>
                      <a:lnTo>
                        <a:pt x="376" y="1014"/>
                      </a:lnTo>
                      <a:lnTo>
                        <a:pt x="377" y="1015"/>
                      </a:lnTo>
                      <a:lnTo>
                        <a:pt x="379" y="1017"/>
                      </a:lnTo>
                      <a:lnTo>
                        <a:pt x="379" y="1017"/>
                      </a:lnTo>
                      <a:lnTo>
                        <a:pt x="380" y="1019"/>
                      </a:lnTo>
                      <a:lnTo>
                        <a:pt x="381" y="1020"/>
                      </a:lnTo>
                      <a:lnTo>
                        <a:pt x="381" y="1020"/>
                      </a:lnTo>
                      <a:lnTo>
                        <a:pt x="382" y="1022"/>
                      </a:lnTo>
                      <a:lnTo>
                        <a:pt x="383" y="1024"/>
                      </a:lnTo>
                      <a:lnTo>
                        <a:pt x="384" y="1024"/>
                      </a:lnTo>
                      <a:lnTo>
                        <a:pt x="384" y="1025"/>
                      </a:lnTo>
                      <a:lnTo>
                        <a:pt x="385" y="1027"/>
                      </a:lnTo>
                      <a:lnTo>
                        <a:pt x="387" y="1027"/>
                      </a:lnTo>
                      <a:lnTo>
                        <a:pt x="388" y="1029"/>
                      </a:lnTo>
                      <a:lnTo>
                        <a:pt x="388" y="1030"/>
                      </a:lnTo>
                      <a:lnTo>
                        <a:pt x="389" y="1030"/>
                      </a:lnTo>
                      <a:lnTo>
                        <a:pt x="390" y="1032"/>
                      </a:lnTo>
                      <a:lnTo>
                        <a:pt x="390" y="1033"/>
                      </a:lnTo>
                      <a:lnTo>
                        <a:pt x="391" y="1033"/>
                      </a:lnTo>
                      <a:lnTo>
                        <a:pt x="392" y="1035"/>
                      </a:lnTo>
                      <a:lnTo>
                        <a:pt x="393" y="1035"/>
                      </a:lnTo>
                      <a:lnTo>
                        <a:pt x="393" y="1037"/>
                      </a:lnTo>
                      <a:lnTo>
                        <a:pt x="394" y="1038"/>
                      </a:lnTo>
                      <a:lnTo>
                        <a:pt x="396" y="1038"/>
                      </a:lnTo>
                      <a:lnTo>
                        <a:pt x="396" y="1040"/>
                      </a:lnTo>
                      <a:lnTo>
                        <a:pt x="397" y="1042"/>
                      </a:lnTo>
                      <a:lnTo>
                        <a:pt x="398" y="1042"/>
                      </a:lnTo>
                      <a:lnTo>
                        <a:pt x="399" y="1043"/>
                      </a:lnTo>
                      <a:lnTo>
                        <a:pt x="399" y="1045"/>
                      </a:lnTo>
                      <a:lnTo>
                        <a:pt x="400" y="1045"/>
                      </a:lnTo>
                      <a:lnTo>
                        <a:pt x="401" y="1047"/>
                      </a:lnTo>
                      <a:lnTo>
                        <a:pt x="401" y="1048"/>
                      </a:lnTo>
                      <a:lnTo>
                        <a:pt x="402" y="1048"/>
                      </a:lnTo>
                      <a:lnTo>
                        <a:pt x="403" y="1050"/>
                      </a:lnTo>
                      <a:lnTo>
                        <a:pt x="403" y="1050"/>
                      </a:lnTo>
                      <a:lnTo>
                        <a:pt x="405" y="1051"/>
                      </a:lnTo>
                      <a:lnTo>
                        <a:pt x="406" y="1053"/>
                      </a:lnTo>
                      <a:lnTo>
                        <a:pt x="407" y="1053"/>
                      </a:lnTo>
                      <a:lnTo>
                        <a:pt x="407" y="1055"/>
                      </a:lnTo>
                      <a:lnTo>
                        <a:pt x="408" y="1055"/>
                      </a:lnTo>
                      <a:lnTo>
                        <a:pt x="409" y="1056"/>
                      </a:lnTo>
                      <a:lnTo>
                        <a:pt x="409" y="1058"/>
                      </a:lnTo>
                      <a:lnTo>
                        <a:pt x="410" y="1058"/>
                      </a:lnTo>
                      <a:lnTo>
                        <a:pt x="411" y="1060"/>
                      </a:lnTo>
                      <a:lnTo>
                        <a:pt x="412" y="1060"/>
                      </a:lnTo>
                      <a:lnTo>
                        <a:pt x="412" y="1061"/>
                      </a:lnTo>
                      <a:lnTo>
                        <a:pt x="414" y="1063"/>
                      </a:lnTo>
                      <a:lnTo>
                        <a:pt x="415" y="1063"/>
                      </a:lnTo>
                      <a:lnTo>
                        <a:pt x="415" y="1065"/>
                      </a:lnTo>
                      <a:lnTo>
                        <a:pt x="416" y="1065"/>
                      </a:lnTo>
                      <a:lnTo>
                        <a:pt x="417" y="1066"/>
                      </a:lnTo>
                      <a:lnTo>
                        <a:pt x="418" y="1066"/>
                      </a:lnTo>
                      <a:lnTo>
                        <a:pt x="418" y="1068"/>
                      </a:lnTo>
                      <a:lnTo>
                        <a:pt x="419" y="1070"/>
                      </a:lnTo>
                      <a:lnTo>
                        <a:pt x="420" y="1070"/>
                      </a:lnTo>
                      <a:lnTo>
                        <a:pt x="420" y="1071"/>
                      </a:lnTo>
                      <a:lnTo>
                        <a:pt x="421" y="1071"/>
                      </a:lnTo>
                      <a:lnTo>
                        <a:pt x="423" y="1073"/>
                      </a:lnTo>
                      <a:lnTo>
                        <a:pt x="424" y="1073"/>
                      </a:lnTo>
                      <a:lnTo>
                        <a:pt x="424" y="1074"/>
                      </a:lnTo>
                      <a:lnTo>
                        <a:pt x="425" y="1074"/>
                      </a:lnTo>
                      <a:lnTo>
                        <a:pt x="426" y="1076"/>
                      </a:lnTo>
                      <a:lnTo>
                        <a:pt x="427" y="1076"/>
                      </a:lnTo>
                      <a:lnTo>
                        <a:pt x="427" y="1078"/>
                      </a:lnTo>
                      <a:lnTo>
                        <a:pt x="428" y="1078"/>
                      </a:lnTo>
                      <a:lnTo>
                        <a:pt x="429" y="1079"/>
                      </a:lnTo>
                      <a:lnTo>
                        <a:pt x="429" y="1079"/>
                      </a:lnTo>
                      <a:lnTo>
                        <a:pt x="430" y="1081"/>
                      </a:lnTo>
                      <a:lnTo>
                        <a:pt x="432" y="1081"/>
                      </a:lnTo>
                      <a:lnTo>
                        <a:pt x="433" y="1083"/>
                      </a:lnTo>
                      <a:lnTo>
                        <a:pt x="433" y="1083"/>
                      </a:lnTo>
                      <a:lnTo>
                        <a:pt x="434" y="1084"/>
                      </a:lnTo>
                      <a:lnTo>
                        <a:pt x="435" y="1084"/>
                      </a:lnTo>
                      <a:lnTo>
                        <a:pt x="436" y="1086"/>
                      </a:lnTo>
                      <a:lnTo>
                        <a:pt x="436" y="1086"/>
                      </a:lnTo>
                      <a:lnTo>
                        <a:pt x="437" y="1088"/>
                      </a:lnTo>
                      <a:lnTo>
                        <a:pt x="438" y="1088"/>
                      </a:lnTo>
                      <a:lnTo>
                        <a:pt x="439" y="1089"/>
                      </a:lnTo>
                      <a:lnTo>
                        <a:pt x="439" y="1089"/>
                      </a:lnTo>
                      <a:lnTo>
                        <a:pt x="441" y="1091"/>
                      </a:lnTo>
                      <a:lnTo>
                        <a:pt x="442" y="1091"/>
                      </a:lnTo>
                      <a:lnTo>
                        <a:pt x="442" y="1092"/>
                      </a:lnTo>
                      <a:lnTo>
                        <a:pt x="443" y="1092"/>
                      </a:lnTo>
                      <a:lnTo>
                        <a:pt x="444" y="1094"/>
                      </a:lnTo>
                      <a:lnTo>
                        <a:pt x="445" y="1094"/>
                      </a:lnTo>
                      <a:lnTo>
                        <a:pt x="445" y="1094"/>
                      </a:lnTo>
                      <a:lnTo>
                        <a:pt x="446" y="1096"/>
                      </a:lnTo>
                      <a:lnTo>
                        <a:pt x="447" y="1096"/>
                      </a:lnTo>
                      <a:lnTo>
                        <a:pt x="448" y="1097"/>
                      </a:lnTo>
                      <a:lnTo>
                        <a:pt x="448" y="1097"/>
                      </a:lnTo>
                      <a:lnTo>
                        <a:pt x="450" y="1099"/>
                      </a:lnTo>
                      <a:lnTo>
                        <a:pt x="451" y="1099"/>
                      </a:lnTo>
                      <a:lnTo>
                        <a:pt x="452" y="1101"/>
                      </a:lnTo>
                      <a:lnTo>
                        <a:pt x="452" y="1101"/>
                      </a:lnTo>
                      <a:lnTo>
                        <a:pt x="453" y="1101"/>
                      </a:lnTo>
                      <a:lnTo>
                        <a:pt x="454" y="1102"/>
                      </a:lnTo>
                      <a:lnTo>
                        <a:pt x="454" y="1102"/>
                      </a:lnTo>
                      <a:lnTo>
                        <a:pt x="455" y="1104"/>
                      </a:lnTo>
                      <a:lnTo>
                        <a:pt x="456" y="1104"/>
                      </a:lnTo>
                      <a:lnTo>
                        <a:pt x="458" y="1106"/>
                      </a:lnTo>
                      <a:lnTo>
                        <a:pt x="458" y="1106"/>
                      </a:lnTo>
                      <a:lnTo>
                        <a:pt x="459" y="1106"/>
                      </a:lnTo>
                      <a:lnTo>
                        <a:pt x="460" y="1107"/>
                      </a:lnTo>
                      <a:lnTo>
                        <a:pt x="461" y="1107"/>
                      </a:lnTo>
                      <a:lnTo>
                        <a:pt x="461" y="1109"/>
                      </a:lnTo>
                      <a:lnTo>
                        <a:pt x="462" y="1109"/>
                      </a:lnTo>
                      <a:lnTo>
                        <a:pt x="463" y="1109"/>
                      </a:lnTo>
                      <a:lnTo>
                        <a:pt x="463" y="1110"/>
                      </a:lnTo>
                      <a:lnTo>
                        <a:pt x="464" y="1110"/>
                      </a:lnTo>
                      <a:lnTo>
                        <a:pt x="465" y="1112"/>
                      </a:lnTo>
                      <a:lnTo>
                        <a:pt x="467" y="1112"/>
                      </a:lnTo>
                      <a:lnTo>
                        <a:pt x="467" y="1112"/>
                      </a:lnTo>
                      <a:lnTo>
                        <a:pt x="468" y="1114"/>
                      </a:lnTo>
                      <a:lnTo>
                        <a:pt x="469" y="1114"/>
                      </a:lnTo>
                      <a:lnTo>
                        <a:pt x="469" y="1115"/>
                      </a:lnTo>
                      <a:lnTo>
                        <a:pt x="470" y="1115"/>
                      </a:lnTo>
                      <a:lnTo>
                        <a:pt x="471" y="1115"/>
                      </a:lnTo>
                      <a:lnTo>
                        <a:pt x="472" y="1117"/>
                      </a:lnTo>
                      <a:lnTo>
                        <a:pt x="472" y="1117"/>
                      </a:lnTo>
                      <a:lnTo>
                        <a:pt x="473" y="1119"/>
                      </a:lnTo>
                      <a:lnTo>
                        <a:pt x="474" y="1119"/>
                      </a:lnTo>
                      <a:lnTo>
                        <a:pt x="474" y="1119"/>
                      </a:lnTo>
                      <a:lnTo>
                        <a:pt x="476" y="1120"/>
                      </a:lnTo>
                      <a:lnTo>
                        <a:pt x="477" y="1120"/>
                      </a:lnTo>
                      <a:lnTo>
                        <a:pt x="477" y="1120"/>
                      </a:lnTo>
                      <a:lnTo>
                        <a:pt x="478" y="1122"/>
                      </a:lnTo>
                      <a:lnTo>
                        <a:pt x="479" y="1122"/>
                      </a:lnTo>
                      <a:lnTo>
                        <a:pt x="480" y="1122"/>
                      </a:lnTo>
                      <a:lnTo>
                        <a:pt x="480" y="1124"/>
                      </a:lnTo>
                      <a:lnTo>
                        <a:pt x="481" y="1124"/>
                      </a:lnTo>
                      <a:lnTo>
                        <a:pt x="482" y="1125"/>
                      </a:lnTo>
                      <a:lnTo>
                        <a:pt x="482" y="1125"/>
                      </a:lnTo>
                      <a:lnTo>
                        <a:pt x="483" y="1125"/>
                      </a:lnTo>
                      <a:lnTo>
                        <a:pt x="485" y="1127"/>
                      </a:lnTo>
                      <a:lnTo>
                        <a:pt x="486" y="1127"/>
                      </a:lnTo>
                      <a:lnTo>
                        <a:pt x="486" y="1127"/>
                      </a:lnTo>
                      <a:lnTo>
                        <a:pt x="487" y="1129"/>
                      </a:lnTo>
                      <a:lnTo>
                        <a:pt x="488" y="1129"/>
                      </a:lnTo>
                      <a:lnTo>
                        <a:pt x="488" y="1129"/>
                      </a:lnTo>
                      <a:lnTo>
                        <a:pt x="489" y="1129"/>
                      </a:lnTo>
                      <a:lnTo>
                        <a:pt x="490" y="1130"/>
                      </a:lnTo>
                      <a:lnTo>
                        <a:pt x="491" y="1130"/>
                      </a:lnTo>
                      <a:lnTo>
                        <a:pt x="491" y="1130"/>
                      </a:lnTo>
                      <a:lnTo>
                        <a:pt x="492" y="1132"/>
                      </a:lnTo>
                      <a:lnTo>
                        <a:pt x="494" y="1132"/>
                      </a:lnTo>
                      <a:lnTo>
                        <a:pt x="494" y="1132"/>
                      </a:lnTo>
                      <a:lnTo>
                        <a:pt x="495" y="1133"/>
                      </a:lnTo>
                      <a:lnTo>
                        <a:pt x="496" y="1133"/>
                      </a:lnTo>
                      <a:lnTo>
                        <a:pt x="497" y="1133"/>
                      </a:lnTo>
                      <a:lnTo>
                        <a:pt x="497" y="1135"/>
                      </a:lnTo>
                      <a:lnTo>
                        <a:pt x="498" y="1135"/>
                      </a:lnTo>
                      <a:lnTo>
                        <a:pt x="499" y="1135"/>
                      </a:lnTo>
                      <a:lnTo>
                        <a:pt x="500" y="1135"/>
                      </a:lnTo>
                      <a:lnTo>
                        <a:pt x="500" y="1137"/>
                      </a:lnTo>
                      <a:lnTo>
                        <a:pt x="501" y="1137"/>
                      </a:lnTo>
                      <a:lnTo>
                        <a:pt x="503" y="1137"/>
                      </a:lnTo>
                      <a:lnTo>
                        <a:pt x="503" y="1137"/>
                      </a:lnTo>
                      <a:lnTo>
                        <a:pt x="504" y="1138"/>
                      </a:lnTo>
                      <a:lnTo>
                        <a:pt x="505" y="1138"/>
                      </a:lnTo>
                      <a:lnTo>
                        <a:pt x="506" y="1138"/>
                      </a:lnTo>
                      <a:lnTo>
                        <a:pt x="506" y="1140"/>
                      </a:lnTo>
                      <a:lnTo>
                        <a:pt x="507" y="1140"/>
                      </a:lnTo>
                      <a:lnTo>
                        <a:pt x="508" y="1140"/>
                      </a:lnTo>
                      <a:lnTo>
                        <a:pt x="509" y="1140"/>
                      </a:lnTo>
                      <a:lnTo>
                        <a:pt x="509" y="1142"/>
                      </a:lnTo>
                      <a:lnTo>
                        <a:pt x="510" y="1142"/>
                      </a:lnTo>
                      <a:lnTo>
                        <a:pt x="512" y="1142"/>
                      </a:lnTo>
                      <a:lnTo>
                        <a:pt x="513" y="1142"/>
                      </a:lnTo>
                      <a:lnTo>
                        <a:pt x="513" y="1143"/>
                      </a:lnTo>
                      <a:lnTo>
                        <a:pt x="514" y="1143"/>
                      </a:lnTo>
                      <a:lnTo>
                        <a:pt x="515" y="1143"/>
                      </a:lnTo>
                      <a:lnTo>
                        <a:pt x="515" y="1143"/>
                      </a:lnTo>
                      <a:lnTo>
                        <a:pt x="516" y="1145"/>
                      </a:lnTo>
                      <a:lnTo>
                        <a:pt x="517" y="1145"/>
                      </a:lnTo>
                      <a:lnTo>
                        <a:pt x="518" y="1145"/>
                      </a:lnTo>
                      <a:lnTo>
                        <a:pt x="518" y="1145"/>
                      </a:lnTo>
                      <a:lnTo>
                        <a:pt x="519" y="1147"/>
                      </a:lnTo>
                      <a:lnTo>
                        <a:pt x="521" y="1147"/>
                      </a:lnTo>
                      <a:lnTo>
                        <a:pt x="522" y="1147"/>
                      </a:lnTo>
                      <a:lnTo>
                        <a:pt x="522" y="1147"/>
                      </a:lnTo>
                      <a:lnTo>
                        <a:pt x="523" y="1147"/>
                      </a:lnTo>
                      <a:lnTo>
                        <a:pt x="524" y="1148"/>
                      </a:lnTo>
                      <a:lnTo>
                        <a:pt x="525" y="1148"/>
                      </a:lnTo>
                      <a:lnTo>
                        <a:pt x="525" y="1148"/>
                      </a:lnTo>
                      <a:lnTo>
                        <a:pt x="526" y="1148"/>
                      </a:lnTo>
                      <a:lnTo>
                        <a:pt x="527" y="1150"/>
                      </a:lnTo>
                      <a:lnTo>
                        <a:pt x="527" y="1150"/>
                      </a:lnTo>
                      <a:lnTo>
                        <a:pt x="529" y="1150"/>
                      </a:lnTo>
                      <a:lnTo>
                        <a:pt x="530" y="1150"/>
                      </a:lnTo>
                      <a:lnTo>
                        <a:pt x="531" y="1151"/>
                      </a:lnTo>
                      <a:lnTo>
                        <a:pt x="531" y="1151"/>
                      </a:lnTo>
                      <a:lnTo>
                        <a:pt x="532" y="1151"/>
                      </a:lnTo>
                      <a:lnTo>
                        <a:pt x="533" y="1151"/>
                      </a:lnTo>
                      <a:lnTo>
                        <a:pt x="534" y="1151"/>
                      </a:lnTo>
                      <a:lnTo>
                        <a:pt x="534" y="1153"/>
                      </a:lnTo>
                      <a:lnTo>
                        <a:pt x="535" y="1153"/>
                      </a:lnTo>
                      <a:lnTo>
                        <a:pt x="536" y="1153"/>
                      </a:lnTo>
                      <a:lnTo>
                        <a:pt x="536" y="1153"/>
                      </a:lnTo>
                      <a:lnTo>
                        <a:pt x="538" y="1153"/>
                      </a:lnTo>
                      <a:lnTo>
                        <a:pt x="539" y="1155"/>
                      </a:lnTo>
                      <a:lnTo>
                        <a:pt x="540" y="1155"/>
                      </a:lnTo>
                      <a:lnTo>
                        <a:pt x="540" y="1155"/>
                      </a:lnTo>
                      <a:lnTo>
                        <a:pt x="541" y="1155"/>
                      </a:lnTo>
                      <a:lnTo>
                        <a:pt x="542" y="1155"/>
                      </a:lnTo>
                      <a:lnTo>
                        <a:pt x="542" y="1155"/>
                      </a:lnTo>
                      <a:lnTo>
                        <a:pt x="543" y="1156"/>
                      </a:lnTo>
                      <a:lnTo>
                        <a:pt x="544" y="1156"/>
                      </a:lnTo>
                      <a:lnTo>
                        <a:pt x="545" y="1156"/>
                      </a:lnTo>
                      <a:lnTo>
                        <a:pt x="545" y="1156"/>
                      </a:lnTo>
                      <a:lnTo>
                        <a:pt x="547" y="1156"/>
                      </a:lnTo>
                      <a:lnTo>
                        <a:pt x="548" y="1156"/>
                      </a:lnTo>
                      <a:lnTo>
                        <a:pt x="548" y="1156"/>
                      </a:lnTo>
                      <a:lnTo>
                        <a:pt x="549" y="1158"/>
                      </a:lnTo>
                      <a:lnTo>
                        <a:pt x="550" y="1158"/>
                      </a:lnTo>
                      <a:lnTo>
                        <a:pt x="550" y="1158"/>
                      </a:lnTo>
                      <a:lnTo>
                        <a:pt x="551" y="1158"/>
                      </a:lnTo>
                      <a:lnTo>
                        <a:pt x="552" y="1158"/>
                      </a:lnTo>
                      <a:lnTo>
                        <a:pt x="553" y="1158"/>
                      </a:lnTo>
                      <a:lnTo>
                        <a:pt x="553" y="1158"/>
                      </a:lnTo>
                      <a:lnTo>
                        <a:pt x="554" y="1160"/>
                      </a:lnTo>
                      <a:lnTo>
                        <a:pt x="556" y="1160"/>
                      </a:lnTo>
                      <a:lnTo>
                        <a:pt x="556" y="1160"/>
                      </a:lnTo>
                      <a:lnTo>
                        <a:pt x="557" y="1160"/>
                      </a:lnTo>
                      <a:lnTo>
                        <a:pt x="558" y="1160"/>
                      </a:lnTo>
                      <a:lnTo>
                        <a:pt x="559" y="1160"/>
                      </a:lnTo>
                      <a:lnTo>
                        <a:pt x="559" y="1160"/>
                      </a:lnTo>
                      <a:lnTo>
                        <a:pt x="560" y="1160"/>
                      </a:lnTo>
                      <a:lnTo>
                        <a:pt x="561" y="1161"/>
                      </a:lnTo>
                      <a:lnTo>
                        <a:pt x="561" y="1161"/>
                      </a:lnTo>
                      <a:lnTo>
                        <a:pt x="562" y="1161"/>
                      </a:lnTo>
                      <a:lnTo>
                        <a:pt x="563" y="1161"/>
                      </a:lnTo>
                      <a:lnTo>
                        <a:pt x="565" y="1161"/>
                      </a:lnTo>
                      <a:lnTo>
                        <a:pt x="565" y="1161"/>
                      </a:lnTo>
                      <a:lnTo>
                        <a:pt x="566" y="1161"/>
                      </a:lnTo>
                      <a:lnTo>
                        <a:pt x="567" y="1161"/>
                      </a:lnTo>
                      <a:lnTo>
                        <a:pt x="567" y="116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6" name="Freeform 84"/>
                <p:cNvSpPr>
                  <a:spLocks/>
                </p:cNvSpPr>
                <p:nvPr/>
              </p:nvSpPr>
              <p:spPr bwMode="auto">
                <a:xfrm>
                  <a:off x="7851" y="13875"/>
                  <a:ext cx="24" cy="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7" y="8"/>
                    </a:cxn>
                    <a:cxn ang="0">
                      <a:pos x="9" y="10"/>
                    </a:cxn>
                    <a:cxn ang="0">
                      <a:pos x="12" y="10"/>
                    </a:cxn>
                    <a:cxn ang="0">
                      <a:pos x="14" y="10"/>
                    </a:cxn>
                    <a:cxn ang="0">
                      <a:pos x="17" y="10"/>
                    </a:cxn>
                    <a:cxn ang="0">
                      <a:pos x="19" y="11"/>
                    </a:cxn>
                    <a:cxn ang="0">
                      <a:pos x="21" y="11"/>
                    </a:cxn>
                    <a:cxn ang="0">
                      <a:pos x="23" y="11"/>
                    </a:cxn>
                    <a:cxn ang="0">
                      <a:pos x="27" y="11"/>
                    </a:cxn>
                    <a:cxn ang="0">
                      <a:pos x="29" y="11"/>
                    </a:cxn>
                    <a:cxn ang="0">
                      <a:pos x="31" y="11"/>
                    </a:cxn>
                    <a:cxn ang="0">
                      <a:pos x="34" y="13"/>
                    </a:cxn>
                    <a:cxn ang="0">
                      <a:pos x="36" y="13"/>
                    </a:cxn>
                    <a:cxn ang="0">
                      <a:pos x="38" y="13"/>
                    </a:cxn>
                    <a:cxn ang="0">
                      <a:pos x="40" y="13"/>
                    </a:cxn>
                    <a:cxn ang="0">
                      <a:pos x="43" y="13"/>
                    </a:cxn>
                    <a:cxn ang="0">
                      <a:pos x="46" y="13"/>
                    </a:cxn>
                    <a:cxn ang="0">
                      <a:pos x="48" y="13"/>
                    </a:cxn>
                    <a:cxn ang="0">
                      <a:pos x="51" y="13"/>
                    </a:cxn>
                    <a:cxn ang="0">
                      <a:pos x="53" y="13"/>
                    </a:cxn>
                    <a:cxn ang="0">
                      <a:pos x="55" y="13"/>
                    </a:cxn>
                    <a:cxn ang="0">
                      <a:pos x="57" y="13"/>
                    </a:cxn>
                    <a:cxn ang="0">
                      <a:pos x="61" y="13"/>
                    </a:cxn>
                    <a:cxn ang="0">
                      <a:pos x="63" y="13"/>
                    </a:cxn>
                    <a:cxn ang="0">
                      <a:pos x="65" y="13"/>
                    </a:cxn>
                    <a:cxn ang="0">
                      <a:pos x="67" y="13"/>
                    </a:cxn>
                    <a:cxn ang="0">
                      <a:pos x="70" y="13"/>
                    </a:cxn>
                    <a:cxn ang="0">
                      <a:pos x="73" y="11"/>
                    </a:cxn>
                    <a:cxn ang="0">
                      <a:pos x="75" y="11"/>
                    </a:cxn>
                    <a:cxn ang="0">
                      <a:pos x="78" y="11"/>
                    </a:cxn>
                    <a:cxn ang="0">
                      <a:pos x="80" y="11"/>
                    </a:cxn>
                    <a:cxn ang="0">
                      <a:pos x="82" y="11"/>
                    </a:cxn>
                    <a:cxn ang="0">
                      <a:pos x="85" y="11"/>
                    </a:cxn>
                    <a:cxn ang="0">
                      <a:pos x="88" y="10"/>
                    </a:cxn>
                    <a:cxn ang="0">
                      <a:pos x="90" y="10"/>
                    </a:cxn>
                    <a:cxn ang="0">
                      <a:pos x="92" y="10"/>
                    </a:cxn>
                    <a:cxn ang="0">
                      <a:pos x="94" y="10"/>
                    </a:cxn>
                    <a:cxn ang="0">
                      <a:pos x="97" y="8"/>
                    </a:cxn>
                    <a:cxn ang="0">
                      <a:pos x="100" y="8"/>
                    </a:cxn>
                    <a:cxn ang="0">
                      <a:pos x="102" y="8"/>
                    </a:cxn>
                    <a:cxn ang="0">
                      <a:pos x="105" y="8"/>
                    </a:cxn>
                    <a:cxn ang="0">
                      <a:pos x="107" y="6"/>
                    </a:cxn>
                    <a:cxn ang="0">
                      <a:pos x="109" y="6"/>
                    </a:cxn>
                    <a:cxn ang="0">
                      <a:pos x="111" y="6"/>
                    </a:cxn>
                    <a:cxn ang="0">
                      <a:pos x="114" y="5"/>
                    </a:cxn>
                    <a:cxn ang="0">
                      <a:pos x="116" y="5"/>
                    </a:cxn>
                    <a:cxn ang="0">
                      <a:pos x="119" y="5"/>
                    </a:cxn>
                    <a:cxn ang="0">
                      <a:pos x="122" y="5"/>
                    </a:cxn>
                    <a:cxn ang="0">
                      <a:pos x="124" y="3"/>
                    </a:cxn>
                    <a:cxn ang="0">
                      <a:pos x="126" y="3"/>
                    </a:cxn>
                    <a:cxn ang="0">
                      <a:pos x="128" y="3"/>
                    </a:cxn>
                    <a:cxn ang="0">
                      <a:pos x="131" y="1"/>
                    </a:cxn>
                    <a:cxn ang="0">
                      <a:pos x="133" y="1"/>
                    </a:cxn>
                    <a:cxn ang="0">
                      <a:pos x="134" y="1"/>
                    </a:cxn>
                    <a:cxn ang="0">
                      <a:pos x="136" y="1"/>
                    </a:cxn>
                    <a:cxn ang="0">
                      <a:pos x="137" y="1"/>
                    </a:cxn>
                  </a:cxnLst>
                  <a:rect l="0" t="0" r="r" b="b"/>
                  <a:pathLst>
                    <a:path w="142" h="13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8" y="8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10" y="10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3" y="10"/>
                      </a:lnTo>
                      <a:lnTo>
                        <a:pt x="14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9" y="11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2" y="11"/>
                      </a:lnTo>
                      <a:lnTo>
                        <a:pt x="23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6" y="11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29" y="11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1" y="11"/>
                      </a:lnTo>
                      <a:lnTo>
                        <a:pt x="31" y="11"/>
                      </a:lnTo>
                      <a:lnTo>
                        <a:pt x="32" y="11"/>
                      </a:lnTo>
                      <a:lnTo>
                        <a:pt x="34" y="13"/>
                      </a:lnTo>
                      <a:lnTo>
                        <a:pt x="35" y="13"/>
                      </a:lnTo>
                      <a:lnTo>
                        <a:pt x="35" y="13"/>
                      </a:lnTo>
                      <a:lnTo>
                        <a:pt x="36" y="13"/>
                      </a:lnTo>
                      <a:lnTo>
                        <a:pt x="37" y="13"/>
                      </a:lnTo>
                      <a:lnTo>
                        <a:pt x="37" y="13"/>
                      </a:lnTo>
                      <a:lnTo>
                        <a:pt x="38" y="13"/>
                      </a:lnTo>
                      <a:lnTo>
                        <a:pt x="39" y="13"/>
                      </a:lnTo>
                      <a:lnTo>
                        <a:pt x="40" y="13"/>
                      </a:lnTo>
                      <a:lnTo>
                        <a:pt x="40" y="13"/>
                      </a:lnTo>
                      <a:lnTo>
                        <a:pt x="42" y="13"/>
                      </a:lnTo>
                      <a:lnTo>
                        <a:pt x="43" y="13"/>
                      </a:lnTo>
                      <a:lnTo>
                        <a:pt x="43" y="13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6" y="13"/>
                      </a:lnTo>
                      <a:lnTo>
                        <a:pt x="46" y="13"/>
                      </a:lnTo>
                      <a:lnTo>
                        <a:pt x="47" y="13"/>
                      </a:lnTo>
                      <a:lnTo>
                        <a:pt x="48" y="13"/>
                      </a:lnTo>
                      <a:lnTo>
                        <a:pt x="48" y="13"/>
                      </a:lnTo>
                      <a:lnTo>
                        <a:pt x="49" y="13"/>
                      </a:lnTo>
                      <a:lnTo>
                        <a:pt x="51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4" y="13"/>
                      </a:lnTo>
                      <a:lnTo>
                        <a:pt x="55" y="13"/>
                      </a:lnTo>
                      <a:lnTo>
                        <a:pt x="55" y="13"/>
                      </a:lnTo>
                      <a:lnTo>
                        <a:pt x="56" y="13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8" y="13"/>
                      </a:lnTo>
                      <a:lnTo>
                        <a:pt x="60" y="13"/>
                      </a:lnTo>
                      <a:lnTo>
                        <a:pt x="61" y="13"/>
                      </a:lnTo>
                      <a:lnTo>
                        <a:pt x="61" y="13"/>
                      </a:lnTo>
                      <a:lnTo>
                        <a:pt x="62" y="13"/>
                      </a:lnTo>
                      <a:lnTo>
                        <a:pt x="63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5" y="13"/>
                      </a:lnTo>
                      <a:lnTo>
                        <a:pt x="66" y="13"/>
                      </a:lnTo>
                      <a:lnTo>
                        <a:pt x="67" y="13"/>
                      </a:lnTo>
                      <a:lnTo>
                        <a:pt x="67" y="13"/>
                      </a:lnTo>
                      <a:lnTo>
                        <a:pt x="69" y="13"/>
                      </a:lnTo>
                      <a:lnTo>
                        <a:pt x="70" y="13"/>
                      </a:lnTo>
                      <a:lnTo>
                        <a:pt x="70" y="13"/>
                      </a:lnTo>
                      <a:lnTo>
                        <a:pt x="71" y="13"/>
                      </a:lnTo>
                      <a:lnTo>
                        <a:pt x="72" y="13"/>
                      </a:lnTo>
                      <a:lnTo>
                        <a:pt x="73" y="11"/>
                      </a:lnTo>
                      <a:lnTo>
                        <a:pt x="73" y="11"/>
                      </a:lnTo>
                      <a:lnTo>
                        <a:pt x="74" y="11"/>
                      </a:lnTo>
                      <a:lnTo>
                        <a:pt x="75" y="11"/>
                      </a:lnTo>
                      <a:lnTo>
                        <a:pt x="76" y="11"/>
                      </a:lnTo>
                      <a:lnTo>
                        <a:pt x="76" y="11"/>
                      </a:lnTo>
                      <a:lnTo>
                        <a:pt x="78" y="11"/>
                      </a:lnTo>
                      <a:lnTo>
                        <a:pt x="79" y="11"/>
                      </a:lnTo>
                      <a:lnTo>
                        <a:pt x="80" y="11"/>
                      </a:lnTo>
                      <a:lnTo>
                        <a:pt x="80" y="11"/>
                      </a:lnTo>
                      <a:lnTo>
                        <a:pt x="81" y="11"/>
                      </a:lnTo>
                      <a:lnTo>
                        <a:pt x="82" y="11"/>
                      </a:lnTo>
                      <a:lnTo>
                        <a:pt x="82" y="11"/>
                      </a:lnTo>
                      <a:lnTo>
                        <a:pt x="83" y="11"/>
                      </a:lnTo>
                      <a:lnTo>
                        <a:pt x="84" y="11"/>
                      </a:lnTo>
                      <a:lnTo>
                        <a:pt x="85" y="11"/>
                      </a:lnTo>
                      <a:lnTo>
                        <a:pt x="85" y="11"/>
                      </a:lnTo>
                      <a:lnTo>
                        <a:pt x="87" y="10"/>
                      </a:lnTo>
                      <a:lnTo>
                        <a:pt x="88" y="10"/>
                      </a:lnTo>
                      <a:lnTo>
                        <a:pt x="89" y="10"/>
                      </a:lnTo>
                      <a:lnTo>
                        <a:pt x="89" y="10"/>
                      </a:lnTo>
                      <a:lnTo>
                        <a:pt x="90" y="10"/>
                      </a:lnTo>
                      <a:lnTo>
                        <a:pt x="91" y="10"/>
                      </a:lnTo>
                      <a:lnTo>
                        <a:pt x="91" y="10"/>
                      </a:lnTo>
                      <a:lnTo>
                        <a:pt x="92" y="10"/>
                      </a:lnTo>
                      <a:lnTo>
                        <a:pt x="93" y="10"/>
                      </a:lnTo>
                      <a:lnTo>
                        <a:pt x="94" y="10"/>
                      </a:lnTo>
                      <a:lnTo>
                        <a:pt x="94" y="10"/>
                      </a:lnTo>
                      <a:lnTo>
                        <a:pt x="96" y="10"/>
                      </a:lnTo>
                      <a:lnTo>
                        <a:pt x="97" y="8"/>
                      </a:lnTo>
                      <a:lnTo>
                        <a:pt x="97" y="8"/>
                      </a:lnTo>
                      <a:lnTo>
                        <a:pt x="98" y="8"/>
                      </a:lnTo>
                      <a:lnTo>
                        <a:pt x="99" y="8"/>
                      </a:lnTo>
                      <a:lnTo>
                        <a:pt x="100" y="8"/>
                      </a:lnTo>
                      <a:lnTo>
                        <a:pt x="100" y="8"/>
                      </a:lnTo>
                      <a:lnTo>
                        <a:pt x="101" y="8"/>
                      </a:lnTo>
                      <a:lnTo>
                        <a:pt x="102" y="8"/>
                      </a:lnTo>
                      <a:lnTo>
                        <a:pt x="102" y="8"/>
                      </a:lnTo>
                      <a:lnTo>
                        <a:pt x="103" y="8"/>
                      </a:lnTo>
                      <a:lnTo>
                        <a:pt x="105" y="8"/>
                      </a:lnTo>
                      <a:lnTo>
                        <a:pt x="105" y="6"/>
                      </a:lnTo>
                      <a:lnTo>
                        <a:pt x="106" y="6"/>
                      </a:lnTo>
                      <a:lnTo>
                        <a:pt x="107" y="6"/>
                      </a:lnTo>
                      <a:lnTo>
                        <a:pt x="108" y="6"/>
                      </a:lnTo>
                      <a:lnTo>
                        <a:pt x="108" y="6"/>
                      </a:lnTo>
                      <a:lnTo>
                        <a:pt x="109" y="6"/>
                      </a:lnTo>
                      <a:lnTo>
                        <a:pt x="110" y="6"/>
                      </a:lnTo>
                      <a:lnTo>
                        <a:pt x="110" y="6"/>
                      </a:lnTo>
                      <a:lnTo>
                        <a:pt x="111" y="6"/>
                      </a:lnTo>
                      <a:lnTo>
                        <a:pt x="113" y="6"/>
                      </a:lnTo>
                      <a:lnTo>
                        <a:pt x="114" y="5"/>
                      </a:lnTo>
                      <a:lnTo>
                        <a:pt x="114" y="5"/>
                      </a:lnTo>
                      <a:lnTo>
                        <a:pt x="115" y="5"/>
                      </a:lnTo>
                      <a:lnTo>
                        <a:pt x="116" y="5"/>
                      </a:lnTo>
                      <a:lnTo>
                        <a:pt x="116" y="5"/>
                      </a:lnTo>
                      <a:lnTo>
                        <a:pt x="117" y="5"/>
                      </a:lnTo>
                      <a:lnTo>
                        <a:pt x="118" y="5"/>
                      </a:lnTo>
                      <a:lnTo>
                        <a:pt x="119" y="5"/>
                      </a:lnTo>
                      <a:lnTo>
                        <a:pt x="119" y="5"/>
                      </a:lnTo>
                      <a:lnTo>
                        <a:pt x="120" y="5"/>
                      </a:lnTo>
                      <a:lnTo>
                        <a:pt x="122" y="5"/>
                      </a:lnTo>
                      <a:lnTo>
                        <a:pt x="122" y="3"/>
                      </a:lnTo>
                      <a:lnTo>
                        <a:pt x="123" y="3"/>
                      </a:lnTo>
                      <a:lnTo>
                        <a:pt x="124" y="3"/>
                      </a:lnTo>
                      <a:lnTo>
                        <a:pt x="125" y="3"/>
                      </a:lnTo>
                      <a:lnTo>
                        <a:pt x="125" y="3"/>
                      </a:lnTo>
                      <a:lnTo>
                        <a:pt x="126" y="3"/>
                      </a:lnTo>
                      <a:lnTo>
                        <a:pt x="127" y="3"/>
                      </a:lnTo>
                      <a:lnTo>
                        <a:pt x="127" y="3"/>
                      </a:lnTo>
                      <a:lnTo>
                        <a:pt x="128" y="3"/>
                      </a:lnTo>
                      <a:lnTo>
                        <a:pt x="129" y="3"/>
                      </a:lnTo>
                      <a:lnTo>
                        <a:pt x="129" y="1"/>
                      </a:lnTo>
                      <a:lnTo>
                        <a:pt x="131" y="1"/>
                      </a:lnTo>
                      <a:lnTo>
                        <a:pt x="131" y="1"/>
                      </a:lnTo>
                      <a:lnTo>
                        <a:pt x="132" y="1"/>
                      </a:lnTo>
                      <a:lnTo>
                        <a:pt x="133" y="1"/>
                      </a:lnTo>
                      <a:lnTo>
                        <a:pt x="133" y="1"/>
                      </a:lnTo>
                      <a:lnTo>
                        <a:pt x="134" y="1"/>
                      </a:lnTo>
                      <a:lnTo>
                        <a:pt x="134" y="1"/>
                      </a:lnTo>
                      <a:lnTo>
                        <a:pt x="135" y="1"/>
                      </a:lnTo>
                      <a:lnTo>
                        <a:pt x="135" y="1"/>
                      </a:lnTo>
                      <a:lnTo>
                        <a:pt x="136" y="1"/>
                      </a:lnTo>
                      <a:lnTo>
                        <a:pt x="136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7" name="Rectangle 85"/>
                <p:cNvSpPr>
                  <a:spLocks noChangeArrowheads="1"/>
                </p:cNvSpPr>
                <p:nvPr/>
              </p:nvSpPr>
              <p:spPr bwMode="auto">
                <a:xfrm>
                  <a:off x="7672" y="12583"/>
                  <a:ext cx="17" cy="3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78" name="Rectangle 86"/>
                <p:cNvSpPr>
                  <a:spLocks noChangeArrowheads="1"/>
                </p:cNvSpPr>
                <p:nvPr/>
              </p:nvSpPr>
              <p:spPr bwMode="auto">
                <a:xfrm>
                  <a:off x="7672" y="13725"/>
                  <a:ext cx="17" cy="3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679" name="Line 87"/>
              <p:cNvSpPr>
                <a:spLocks noChangeShapeType="1"/>
              </p:cNvSpPr>
              <p:nvPr/>
            </p:nvSpPr>
            <p:spPr bwMode="auto">
              <a:xfrm rot="293981" flipH="1">
                <a:off x="4962" y="10390"/>
                <a:ext cx="11" cy="12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80" name="Line 88"/>
              <p:cNvSpPr>
                <a:spLocks noChangeShapeType="1"/>
              </p:cNvSpPr>
              <p:nvPr/>
            </p:nvSpPr>
            <p:spPr bwMode="auto">
              <a:xfrm rot="293981" flipH="1">
                <a:off x="4886" y="10406"/>
                <a:ext cx="11" cy="12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81" name="Line 89"/>
              <p:cNvSpPr>
                <a:spLocks noChangeShapeType="1"/>
              </p:cNvSpPr>
              <p:nvPr/>
            </p:nvSpPr>
            <p:spPr bwMode="auto">
              <a:xfrm rot="218522" flipH="1">
                <a:off x="4902" y="10389"/>
                <a:ext cx="39" cy="1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0682" name="Line 90"/>
            <p:cNvSpPr>
              <a:spLocks noChangeShapeType="1"/>
            </p:cNvSpPr>
            <p:nvPr/>
          </p:nvSpPr>
          <p:spPr bwMode="auto">
            <a:xfrm>
              <a:off x="2852" y="10198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83" name="Line 91"/>
            <p:cNvSpPr>
              <a:spLocks noChangeShapeType="1"/>
            </p:cNvSpPr>
            <p:nvPr/>
          </p:nvSpPr>
          <p:spPr bwMode="auto">
            <a:xfrm>
              <a:off x="4544" y="10174"/>
              <a:ext cx="132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84" name="Text Box 92"/>
            <p:cNvSpPr txBox="1">
              <a:spLocks noChangeArrowheads="1"/>
            </p:cNvSpPr>
            <p:nvPr/>
          </p:nvSpPr>
          <p:spPr bwMode="auto">
            <a:xfrm>
              <a:off x="2816" y="8583"/>
              <a:ext cx="2302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%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85" name="Text Box 93"/>
            <p:cNvSpPr txBox="1">
              <a:spLocks noChangeArrowheads="1"/>
            </p:cNvSpPr>
            <p:nvPr/>
          </p:nvSpPr>
          <p:spPr bwMode="auto">
            <a:xfrm>
              <a:off x="1772" y="8759"/>
              <a:ext cx="1565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86" name="Text Box 94"/>
            <p:cNvSpPr txBox="1">
              <a:spLocks noChangeArrowheads="1"/>
            </p:cNvSpPr>
            <p:nvPr/>
          </p:nvSpPr>
          <p:spPr bwMode="auto">
            <a:xfrm>
              <a:off x="1853" y="9926"/>
              <a:ext cx="1205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87" name="Text Box 95"/>
            <p:cNvSpPr txBox="1">
              <a:spLocks noChangeArrowheads="1"/>
            </p:cNvSpPr>
            <p:nvPr/>
          </p:nvSpPr>
          <p:spPr bwMode="auto">
            <a:xfrm>
              <a:off x="1772" y="9422"/>
              <a:ext cx="1653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688" name="Line 96"/>
            <p:cNvSpPr>
              <a:spLocks noChangeShapeType="1"/>
            </p:cNvSpPr>
            <p:nvPr/>
          </p:nvSpPr>
          <p:spPr bwMode="auto">
            <a:xfrm>
              <a:off x="2828" y="9684"/>
              <a:ext cx="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2540" y="6470"/>
              <a:ext cx="5395" cy="2817"/>
              <a:chOff x="2540" y="6710"/>
              <a:chExt cx="5395" cy="2817"/>
            </a:xfrm>
          </p:grpSpPr>
          <p:grpSp>
            <p:nvGrpSpPr>
              <p:cNvPr id="11" name="Group 98"/>
              <p:cNvGrpSpPr>
                <a:grpSpLocks/>
              </p:cNvGrpSpPr>
              <p:nvPr/>
            </p:nvGrpSpPr>
            <p:grpSpPr bwMode="auto">
              <a:xfrm>
                <a:off x="2828" y="6838"/>
                <a:ext cx="3501" cy="1932"/>
                <a:chOff x="2828" y="7090"/>
                <a:chExt cx="3501" cy="1932"/>
              </a:xfrm>
            </p:grpSpPr>
            <p:sp>
              <p:nvSpPr>
                <p:cNvPr id="110691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37" y="7090"/>
                  <a:ext cx="0" cy="19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92" name="Line 100"/>
                <p:cNvSpPr>
                  <a:spLocks noChangeShapeType="1"/>
                </p:cNvSpPr>
                <p:nvPr/>
              </p:nvSpPr>
              <p:spPr bwMode="auto">
                <a:xfrm>
                  <a:off x="2849" y="9022"/>
                  <a:ext cx="34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9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28" y="7558"/>
                  <a:ext cx="2928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694" name="Line 102"/>
                <p:cNvSpPr>
                  <a:spLocks noChangeShapeType="1"/>
                </p:cNvSpPr>
                <p:nvPr/>
              </p:nvSpPr>
              <p:spPr bwMode="auto">
                <a:xfrm>
                  <a:off x="2840" y="8098"/>
                  <a:ext cx="2928" cy="5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695" name="Line 103"/>
              <p:cNvSpPr>
                <a:spLocks noChangeShapeType="1"/>
              </p:cNvSpPr>
              <p:nvPr/>
            </p:nvSpPr>
            <p:spPr bwMode="auto">
              <a:xfrm flipH="1">
                <a:off x="4341" y="8026"/>
                <a:ext cx="1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96" name="Line 104"/>
              <p:cNvSpPr>
                <a:spLocks noChangeShapeType="1"/>
              </p:cNvSpPr>
              <p:nvPr/>
            </p:nvSpPr>
            <p:spPr bwMode="auto">
              <a:xfrm flipH="1" flipV="1">
                <a:off x="4341" y="7378"/>
                <a:ext cx="11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697" name="Line 105"/>
              <p:cNvSpPr>
                <a:spLocks noChangeShapeType="1"/>
              </p:cNvSpPr>
              <p:nvPr/>
            </p:nvSpPr>
            <p:spPr bwMode="auto">
              <a:xfrm>
                <a:off x="2540" y="78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2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106"/>
              <p:cNvGrpSpPr>
                <a:grpSpLocks/>
              </p:cNvGrpSpPr>
              <p:nvPr/>
            </p:nvGrpSpPr>
            <p:grpSpPr bwMode="auto">
              <a:xfrm>
                <a:off x="2625" y="7690"/>
                <a:ext cx="107" cy="288"/>
                <a:chOff x="4581" y="7618"/>
                <a:chExt cx="107" cy="288"/>
              </a:xfrm>
            </p:grpSpPr>
            <p:sp>
              <p:nvSpPr>
                <p:cNvPr id="110699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4581" y="7618"/>
                  <a:ext cx="11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70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677" y="7618"/>
                  <a:ext cx="11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2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0701" name="Text Box 109"/>
              <p:cNvSpPr txBox="1">
                <a:spLocks noChangeArrowheads="1"/>
              </p:cNvSpPr>
              <p:nvPr/>
            </p:nvSpPr>
            <p:spPr bwMode="auto">
              <a:xfrm>
                <a:off x="2828" y="6710"/>
                <a:ext cx="1938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a.u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702" name="Text Box 110"/>
              <p:cNvSpPr txBox="1">
                <a:spLocks noChangeArrowheads="1"/>
              </p:cNvSpPr>
              <p:nvPr/>
            </p:nvSpPr>
            <p:spPr bwMode="auto">
              <a:xfrm>
                <a:off x="5540" y="8714"/>
                <a:ext cx="2395" cy="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kumimoji="0" lang="en-US" sz="1200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1200" b="0" i="0" u="none" strike="noStrike" cap="none" normalizeH="0" baseline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a.u</a:t>
                </a: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0703" name="Text Box 111"/>
            <p:cNvSpPr txBox="1">
              <a:spLocks noChangeArrowheads="1"/>
            </p:cNvSpPr>
            <p:nvPr/>
          </p:nvSpPr>
          <p:spPr bwMode="auto">
            <a:xfrm>
              <a:off x="5540" y="10658"/>
              <a:ext cx="204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12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a.u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04" name="Text Box 112"/>
            <p:cNvSpPr txBox="1">
              <a:spLocks noChangeArrowheads="1"/>
            </p:cNvSpPr>
            <p:nvPr/>
          </p:nvSpPr>
          <p:spPr bwMode="auto">
            <a:xfrm>
              <a:off x="4052" y="10920"/>
              <a:ext cx="124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ru-RU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05" name="Line 113"/>
            <p:cNvSpPr>
              <a:spLocks noChangeShapeType="1"/>
            </p:cNvSpPr>
            <p:nvPr/>
          </p:nvSpPr>
          <p:spPr bwMode="auto">
            <a:xfrm flipH="1" flipV="1">
              <a:off x="4352" y="10726"/>
              <a:ext cx="1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06" name="Line 114"/>
            <p:cNvSpPr>
              <a:spLocks noChangeShapeType="1"/>
            </p:cNvSpPr>
            <p:nvPr/>
          </p:nvSpPr>
          <p:spPr bwMode="auto">
            <a:xfrm>
              <a:off x="4328" y="7320"/>
              <a:ext cx="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07" name="Line 115"/>
            <p:cNvSpPr>
              <a:spLocks noChangeShapeType="1"/>
            </p:cNvSpPr>
            <p:nvPr/>
          </p:nvSpPr>
          <p:spPr bwMode="auto">
            <a:xfrm>
              <a:off x="4344" y="7880"/>
              <a:ext cx="6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08" name="Line 116"/>
            <p:cNvSpPr>
              <a:spLocks noChangeShapeType="1"/>
            </p:cNvSpPr>
            <p:nvPr/>
          </p:nvSpPr>
          <p:spPr bwMode="auto">
            <a:xfrm>
              <a:off x="4664" y="7330"/>
              <a:ext cx="1" cy="5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09" name="Text Box 117"/>
            <p:cNvSpPr txBox="1">
              <a:spLocks noChangeArrowheads="1"/>
            </p:cNvSpPr>
            <p:nvPr/>
          </p:nvSpPr>
          <p:spPr bwMode="auto">
            <a:xfrm>
              <a:off x="4592" y="7370"/>
              <a:ext cx="2815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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W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en-US" sz="1200" b="0" i="1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200" b="0" i="1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200" b="0" i="1" u="none" strike="noStrike" cap="none" normalizeH="0" baseline="-2500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en-US" sz="1200" b="0" i="1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ru-RU" sz="1200" b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12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10" name="Text Box 118"/>
            <p:cNvSpPr txBox="1">
              <a:spLocks noChangeArrowheads="1"/>
            </p:cNvSpPr>
            <p:nvPr/>
          </p:nvSpPr>
          <p:spPr bwMode="auto">
            <a:xfrm>
              <a:off x="5708" y="6782"/>
              <a:ext cx="205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+1/2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11" name="Text Box 119"/>
            <p:cNvSpPr txBox="1">
              <a:spLocks noChangeArrowheads="1"/>
            </p:cNvSpPr>
            <p:nvPr/>
          </p:nvSpPr>
          <p:spPr bwMode="auto">
            <a:xfrm>
              <a:off x="5708" y="7874"/>
              <a:ext cx="2061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–1/2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12" name="Text Box 120"/>
            <p:cNvSpPr txBox="1">
              <a:spLocks noChangeArrowheads="1"/>
            </p:cNvSpPr>
            <p:nvPr/>
          </p:nvSpPr>
          <p:spPr bwMode="auto">
            <a:xfrm>
              <a:off x="8105" y="6782"/>
              <a:ext cx="2472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+1/2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2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1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713" name="Text Box 121"/>
            <p:cNvSpPr txBox="1">
              <a:spLocks noChangeArrowheads="1"/>
            </p:cNvSpPr>
            <p:nvPr/>
          </p:nvSpPr>
          <p:spPr bwMode="auto">
            <a:xfrm>
              <a:off x="8141" y="7874"/>
              <a:ext cx="2436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–1/2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kumimoji="0" lang="en-US" sz="12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12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715" name="Rectangle 1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48"/>
          <p:cNvGrpSpPr/>
          <p:nvPr/>
        </p:nvGrpSpPr>
        <p:grpSpPr>
          <a:xfrm>
            <a:off x="1643042" y="3357562"/>
            <a:ext cx="6643734" cy="2777329"/>
            <a:chOff x="1643042" y="3357562"/>
            <a:chExt cx="6643734" cy="2777329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3786182" y="3357562"/>
              <a:ext cx="84664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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ru-RU" sz="1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Тл</a:t>
              </a: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146"/>
            <p:cNvGrpSpPr/>
            <p:nvPr/>
          </p:nvGrpSpPr>
          <p:grpSpPr>
            <a:xfrm>
              <a:off x="1643042" y="3500438"/>
              <a:ext cx="6643734" cy="2634453"/>
              <a:chOff x="1643042" y="3500438"/>
              <a:chExt cx="6643734" cy="2634453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4143372" y="4302732"/>
                <a:ext cx="357190" cy="214314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10717" name="Object 125"/>
              <p:cNvGraphicFramePr>
                <a:graphicFrameLocks noChangeAspect="1"/>
              </p:cNvGraphicFramePr>
              <p:nvPr/>
            </p:nvGraphicFramePr>
            <p:xfrm>
              <a:off x="4117974" y="4192588"/>
              <a:ext cx="382588" cy="461962"/>
            </p:xfrm>
            <a:graphic>
              <a:graphicData uri="http://schemas.openxmlformats.org/presentationml/2006/ole">
                <p:oleObj spid="_x0000_s151554" name="Формула" r:id="rId5" imgW="190440" imgH="228600" progId="Equation.3">
                  <p:embed/>
                </p:oleObj>
              </a:graphicData>
            </a:graphic>
          </p:graphicFrame>
          <p:sp>
            <p:nvSpPr>
              <p:cNvPr id="132" name="Прямоугольник 131"/>
              <p:cNvSpPr/>
              <p:nvPr/>
            </p:nvSpPr>
            <p:spPr>
              <a:xfrm>
                <a:off x="4857752" y="4357694"/>
                <a:ext cx="357190" cy="285752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Прямоугольник 132"/>
              <p:cNvSpPr/>
              <p:nvPr/>
            </p:nvSpPr>
            <p:spPr>
              <a:xfrm>
                <a:off x="2689772" y="4366447"/>
                <a:ext cx="872355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1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r>
                  <a:rPr lang="ru-RU" sz="1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</a:t>
                </a:r>
                <a:r>
                  <a:rPr lang="ru-RU" sz="1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ru-RU" sz="1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ГГц</a:t>
                </a: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1643042" y="4071942"/>
                <a:ext cx="1285884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1200" i="1" dirty="0" smtClean="0">
                    <a:solidFill>
                      <a:schemeClr val="bg1"/>
                    </a:solidFill>
                    <a:latin typeface="+mj-lt"/>
                    <a:sym typeface="Symbol"/>
                  </a:rPr>
                  <a:t>генератор СВЧ 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>
                <a:off x="2901382" y="4962150"/>
                <a:ext cx="785818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1200" i="1" dirty="0" smtClean="0">
                    <a:solidFill>
                      <a:schemeClr val="bg1"/>
                    </a:solidFill>
                    <a:latin typeface="+mj-lt"/>
                    <a:sym typeface="Symbol"/>
                  </a:rPr>
                  <a:t>образец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38" name="Прямая со стрелкой 137"/>
              <p:cNvCxnSpPr/>
              <p:nvPr/>
            </p:nvCxnSpPr>
            <p:spPr>
              <a:xfrm flipV="1">
                <a:off x="3635068" y="4849522"/>
                <a:ext cx="357190" cy="21431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Прямоугольник 139"/>
              <p:cNvSpPr/>
              <p:nvPr/>
            </p:nvSpPr>
            <p:spPr>
              <a:xfrm>
                <a:off x="5214942" y="4181866"/>
                <a:ext cx="1285884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1200" i="1" dirty="0" smtClean="0">
                    <a:solidFill>
                      <a:schemeClr val="bg1"/>
                    </a:solidFill>
                    <a:latin typeface="+mj-lt"/>
                    <a:sym typeface="Symbol"/>
                  </a:rPr>
                  <a:t>детектор СВЧ 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3676258" y="5857892"/>
                <a:ext cx="1215526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1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электромагнит</a:t>
                </a: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Прямоугольник 141"/>
              <p:cNvSpPr/>
              <p:nvPr/>
            </p:nvSpPr>
            <p:spPr>
              <a:xfrm>
                <a:off x="6248026" y="4580246"/>
                <a:ext cx="142876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7031752" y="3500438"/>
                <a:ext cx="1255024" cy="276999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1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полезный сигнал</a:t>
                </a:r>
                <a:endPara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145"/>
          <p:cNvGrpSpPr/>
          <p:nvPr/>
        </p:nvGrpSpPr>
        <p:grpSpPr>
          <a:xfrm>
            <a:off x="6000760" y="2431572"/>
            <a:ext cx="2786082" cy="783114"/>
            <a:chOff x="5445131" y="2431572"/>
            <a:chExt cx="2786082" cy="783114"/>
          </a:xfrm>
        </p:grpSpPr>
        <p:sp>
          <p:nvSpPr>
            <p:cNvPr id="127" name="Rectangle 4"/>
            <p:cNvSpPr>
              <a:spLocks/>
            </p:cNvSpPr>
            <p:nvPr/>
          </p:nvSpPr>
          <p:spPr bwMode="auto">
            <a:xfrm>
              <a:off x="5445131" y="2431572"/>
              <a:ext cx="2786082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Условие резонанса: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10718" name="Object 126"/>
            <p:cNvGraphicFramePr>
              <a:graphicFrameLocks noChangeAspect="1"/>
            </p:cNvGraphicFramePr>
            <p:nvPr/>
          </p:nvGraphicFramePr>
          <p:xfrm>
            <a:off x="6466987" y="2786058"/>
            <a:ext cx="1534037" cy="428628"/>
          </p:xfrm>
          <a:graphic>
            <a:graphicData uri="http://schemas.openxmlformats.org/presentationml/2006/ole">
              <p:oleObj spid="_x0000_s151555" name="Формула" r:id="rId6" imgW="876240" imgH="241200" progId="Equation.3">
                <p:embed/>
              </p:oleObj>
            </a:graphicData>
          </a:graphic>
        </p:graphicFrame>
      </p:grpSp>
      <p:sp>
        <p:nvSpPr>
          <p:cNvPr id="145" name="Rectangle 4"/>
          <p:cNvSpPr>
            <a:spLocks/>
          </p:cNvSpPr>
          <p:nvPr/>
        </p:nvSpPr>
        <p:spPr bwMode="auto">
          <a:xfrm>
            <a:off x="5857884" y="1500174"/>
            <a:ext cx="257176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Завойский ,  1944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0720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" name="Rectangle 4"/>
          <p:cNvSpPr>
            <a:spLocks/>
          </p:cNvSpPr>
          <p:nvPr/>
        </p:nvSpPr>
        <p:spPr bwMode="auto">
          <a:xfrm>
            <a:off x="71438" y="3786190"/>
            <a:ext cx="1500166" cy="192882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1400" b="1" i="1" dirty="0" smtClean="0">
                <a:solidFill>
                  <a:srgbClr val="00B0F0"/>
                </a:solidFill>
                <a:latin typeface="Constantia" pitchFamily="18" charset="0"/>
              </a:rPr>
              <a:t>положение  и форма  линий;</a:t>
            </a:r>
          </a:p>
          <a:p>
            <a:pPr eaLnBrk="0" hangingPunct="0">
              <a:defRPr/>
            </a:pPr>
            <a:r>
              <a:rPr lang="ru-RU" sz="1400" b="1" i="1" dirty="0" smtClean="0">
                <a:solidFill>
                  <a:srgbClr val="00B0F0"/>
                </a:solidFill>
                <a:latin typeface="Constantia" pitchFamily="18" charset="0"/>
              </a:rPr>
              <a:t>      тонкое  и </a:t>
            </a:r>
          </a:p>
          <a:p>
            <a:pPr eaLnBrk="0" hangingPunct="0">
              <a:defRPr/>
            </a:pPr>
            <a:r>
              <a:rPr lang="ru-RU" sz="1400" b="1" i="1" dirty="0" smtClean="0">
                <a:solidFill>
                  <a:srgbClr val="00B0F0"/>
                </a:solidFill>
                <a:latin typeface="Constantia" pitchFamily="18" charset="0"/>
              </a:rPr>
              <a:t>сверхтонкое </a:t>
            </a:r>
          </a:p>
          <a:p>
            <a:pPr eaLnBrk="0" hangingPunct="0">
              <a:defRPr/>
            </a:pPr>
            <a:r>
              <a:rPr lang="ru-RU" sz="1400" b="1" i="1" dirty="0" smtClean="0">
                <a:solidFill>
                  <a:srgbClr val="00B0F0"/>
                </a:solidFill>
                <a:latin typeface="Constantia" pitchFamily="18" charset="0"/>
              </a:rPr>
              <a:t>расщепление              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en-US" sz="1400" b="1" i="1" dirty="0" smtClean="0">
                <a:solidFill>
                  <a:srgbClr val="C00000"/>
                </a:solidFill>
                <a:latin typeface="Constantia" pitchFamily="18" charset="0"/>
              </a:rPr>
              <a:t>g</a:t>
            </a:r>
            <a:r>
              <a:rPr lang="ru-RU" sz="1400" b="1" i="1" dirty="0" smtClean="0">
                <a:solidFill>
                  <a:srgbClr val="C00000"/>
                </a:solidFill>
                <a:latin typeface="Constantia" pitchFamily="18" charset="0"/>
              </a:rPr>
              <a:t>-фактор</a:t>
            </a:r>
            <a:r>
              <a:rPr lang="ru-RU" sz="1400" b="1" i="1" dirty="0" smtClean="0">
                <a:solidFill>
                  <a:srgbClr val="00B0F0"/>
                </a:solidFill>
                <a:latin typeface="Constantia" pitchFamily="18" charset="0"/>
              </a:rPr>
              <a:t>, </a:t>
            </a:r>
          </a:p>
          <a:p>
            <a:pPr eaLnBrk="0" hangingPunct="0">
              <a:defRPr/>
            </a:pPr>
            <a:r>
              <a:rPr lang="ru-RU" sz="1400" b="1" i="1" dirty="0" smtClean="0">
                <a:solidFill>
                  <a:srgbClr val="00B0F0"/>
                </a:solidFill>
                <a:latin typeface="Constantia" pitchFamily="18" charset="0"/>
              </a:rPr>
              <a:t>… </a:t>
            </a:r>
            <a:endParaRPr lang="ru-RU" sz="1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16" name="Группа 143"/>
          <p:cNvGrpSpPr/>
          <p:nvPr/>
        </p:nvGrpSpPr>
        <p:grpSpPr>
          <a:xfrm>
            <a:off x="428596" y="714356"/>
            <a:ext cx="8215370" cy="646331"/>
            <a:chOff x="428596" y="714356"/>
            <a:chExt cx="8215370" cy="6463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8596" y="714356"/>
              <a:ext cx="82153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В основе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“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эффект Зеемана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”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 – расщепление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энергетических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уровней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атомов во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внешнем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магнитном </a:t>
              </a:r>
              <a:r>
                <a:rPr lang="en-US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поле</a:t>
              </a:r>
              <a:r>
                <a:rPr lang="ru-RU" dirty="0" smtClean="0">
                  <a:solidFill>
                    <a:srgbClr val="0000FF"/>
                  </a:solidFill>
                  <a:latin typeface="+mj-lt"/>
                </a:rPr>
                <a:t>:</a:t>
              </a:r>
              <a:r>
                <a:rPr lang="ru-RU" i="1" dirty="0" smtClean="0">
                  <a:solidFill>
                    <a:srgbClr val="0000FF"/>
                  </a:solidFill>
                  <a:latin typeface="+mj-lt"/>
                </a:rPr>
                <a:t> </a:t>
              </a:r>
              <a:endParaRPr lang="ru-RU" i="1" dirty="0">
                <a:solidFill>
                  <a:srgbClr val="0000FF"/>
                </a:solidFill>
                <a:latin typeface="+mj-lt"/>
              </a:endParaRPr>
            </a:p>
          </p:txBody>
        </p:sp>
        <p:graphicFrame>
          <p:nvGraphicFramePr>
            <p:cNvPr id="110721" name="Object 129"/>
            <p:cNvGraphicFramePr>
              <a:graphicFrameLocks noChangeAspect="1"/>
            </p:cNvGraphicFramePr>
            <p:nvPr/>
          </p:nvGraphicFramePr>
          <p:xfrm>
            <a:off x="6426558" y="983632"/>
            <a:ext cx="1508136" cy="357190"/>
          </p:xfrm>
          <a:graphic>
            <a:graphicData uri="http://schemas.openxmlformats.org/presentationml/2006/ole">
              <p:oleObj spid="_x0000_s151556" name="Формула" r:id="rId7" imgW="965160" imgH="228600" progId="Equation.3">
                <p:embed/>
              </p:oleObj>
            </a:graphicData>
          </a:graphic>
        </p:graphicFrame>
      </p:grpSp>
      <p:sp>
        <p:nvSpPr>
          <p:cNvPr id="11072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" name="Группа 150"/>
          <p:cNvGrpSpPr/>
          <p:nvPr/>
        </p:nvGrpSpPr>
        <p:grpSpPr>
          <a:xfrm>
            <a:off x="142844" y="5857892"/>
            <a:ext cx="4143404" cy="928694"/>
            <a:chOff x="142844" y="5857892"/>
            <a:chExt cx="4143404" cy="928694"/>
          </a:xfrm>
        </p:grpSpPr>
        <p:graphicFrame>
          <p:nvGraphicFramePr>
            <p:cNvPr id="110722" name="Object 130"/>
            <p:cNvGraphicFramePr>
              <a:graphicFrameLocks noChangeAspect="1"/>
            </p:cNvGraphicFramePr>
            <p:nvPr/>
          </p:nvGraphicFramePr>
          <p:xfrm>
            <a:off x="142844" y="5857892"/>
            <a:ext cx="1252045" cy="642942"/>
          </p:xfrm>
          <a:graphic>
            <a:graphicData uri="http://schemas.openxmlformats.org/presentationml/2006/ole">
              <p:oleObj spid="_x0000_s151557" name="Формула" r:id="rId8" imgW="1053643" imgH="545863" progId="Equation.3">
                <p:embed/>
              </p:oleObj>
            </a:graphicData>
          </a:graphic>
        </p:graphicFrame>
        <p:sp>
          <p:nvSpPr>
            <p:cNvPr id="150" name="Rectangle 4"/>
            <p:cNvSpPr>
              <a:spLocks/>
            </p:cNvSpPr>
            <p:nvPr/>
          </p:nvSpPr>
          <p:spPr bwMode="auto">
            <a:xfrm>
              <a:off x="1500166" y="6429396"/>
              <a:ext cx="2786082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Constantia" pitchFamily="18" charset="0"/>
                </a:rPr>
                <a:t>“</a:t>
              </a:r>
              <a:r>
                <a:rPr lang="ru-RU" sz="1400" dirty="0" smtClean="0">
                  <a:solidFill>
                    <a:schemeClr val="bg1"/>
                  </a:solidFill>
                  <a:latin typeface="Constantia" pitchFamily="18" charset="0"/>
                </a:rPr>
                <a:t>Гиромагнитное отношение</a:t>
              </a:r>
              <a:r>
                <a:rPr lang="en-US" sz="1400" dirty="0" smtClean="0">
                  <a:solidFill>
                    <a:schemeClr val="bg1"/>
                  </a:solidFill>
                  <a:latin typeface="Constantia" pitchFamily="18" charset="0"/>
                </a:rPr>
                <a:t>”</a:t>
              </a: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sp>
        <p:nvSpPr>
          <p:cNvPr id="110725" name="Rectangle 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53"/>
          <p:cNvGrpSpPr/>
          <p:nvPr/>
        </p:nvGrpSpPr>
        <p:grpSpPr>
          <a:xfrm>
            <a:off x="2500298" y="2362964"/>
            <a:ext cx="1714512" cy="780284"/>
            <a:chOff x="2500298" y="2362964"/>
            <a:chExt cx="1714512" cy="780284"/>
          </a:xfrm>
        </p:grpSpPr>
        <p:graphicFrame>
          <p:nvGraphicFramePr>
            <p:cNvPr id="110724" name="Object 132"/>
            <p:cNvGraphicFramePr>
              <a:graphicFrameLocks noChangeAspect="1"/>
            </p:cNvGraphicFramePr>
            <p:nvPr/>
          </p:nvGraphicFramePr>
          <p:xfrm>
            <a:off x="2786050" y="2362964"/>
            <a:ext cx="714375" cy="495300"/>
          </p:xfrm>
          <a:graphic>
            <a:graphicData uri="http://schemas.openxmlformats.org/presentationml/2006/ole">
              <p:oleObj spid="_x0000_s151558" name="Формула" r:id="rId9" imgW="710891" imgH="495085" progId="Equation.3">
                <p:embed/>
              </p:oleObj>
            </a:graphicData>
          </a:graphic>
        </p:graphicFrame>
        <p:sp>
          <p:nvSpPr>
            <p:cNvPr id="153" name="Rectangle 4"/>
            <p:cNvSpPr>
              <a:spLocks/>
            </p:cNvSpPr>
            <p:nvPr/>
          </p:nvSpPr>
          <p:spPr bwMode="auto">
            <a:xfrm>
              <a:off x="2500298" y="2786058"/>
              <a:ext cx="1714512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Constantia" pitchFamily="18" charset="0"/>
                </a:rPr>
                <a:t>“</a:t>
              </a:r>
              <a:r>
                <a:rPr lang="ru-RU" sz="1400" dirty="0" smtClean="0">
                  <a:solidFill>
                    <a:schemeClr val="bg1"/>
                  </a:solidFill>
                  <a:latin typeface="Constantia" pitchFamily="18" charset="0"/>
                </a:rPr>
                <a:t>Магнетон Бора</a:t>
              </a:r>
              <a:r>
                <a:rPr lang="en-US" sz="1400" dirty="0" smtClean="0">
                  <a:solidFill>
                    <a:schemeClr val="bg1"/>
                  </a:solidFill>
                  <a:latin typeface="Constantia" pitchFamily="18" charset="0"/>
                </a:rPr>
                <a:t>”</a:t>
              </a:r>
              <a:endParaRPr lang="ru-RU" sz="1400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" name="Гроб Магомета - Левитация магнита над сверхпроводнико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001024" cy="6000768"/>
          </a:xfrm>
          <a:prstGeom prst="rect">
            <a:avLst/>
          </a:prstGeom>
        </p:spPr>
      </p:pic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285720" y="-24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Идеальный диамагнетизм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магнитная левитация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lang="ru-RU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algn="r"/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гроб Магомета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– эффект Мейснера</a:t>
            </a:r>
            <a:endParaRPr lang="ru-RU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4" name="Опыт со сверхпроводником и магнитом (левитация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809731" y="1357298"/>
            <a:ext cx="7334269" cy="5500702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857232"/>
            <a:ext cx="36302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6586" y="3214686"/>
            <a:ext cx="5457414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2641604"/>
            <a:ext cx="3097395" cy="22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6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895633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11.1. Электрический диполь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288432"/>
            <a:ext cx="5857916" cy="425924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**) </a:t>
            </a:r>
            <a:r>
              <a:rPr kumimoji="0" lang="ru-RU" sz="4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</a:t>
            </a:r>
            <a:r>
              <a:rPr lang="en-US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</a:t>
            </a:r>
            <a:r>
              <a:rPr kumimoji="0" lang="ru-RU" sz="4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Электрическое</a:t>
            </a:r>
            <a:r>
              <a:rPr kumimoji="0" lang="ru-RU" sz="4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поле в веществе </a:t>
            </a:r>
            <a:endParaRPr kumimoji="0" lang="ru-RU" sz="4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Rectangle 4"/>
          <p:cNvSpPr>
            <a:spLocks/>
          </p:cNvSpPr>
          <p:nvPr/>
        </p:nvSpPr>
        <p:spPr bwMode="auto">
          <a:xfrm>
            <a:off x="5429256" y="1714488"/>
            <a:ext cx="2071702" cy="78581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Ориентируется по полю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!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1265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58699"/>
            <a:ext cx="13525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58" name="Object 18"/>
          <p:cNvGraphicFramePr>
            <a:graphicFrameLocks noChangeAspect="1"/>
          </p:cNvGraphicFramePr>
          <p:nvPr/>
        </p:nvGraphicFramePr>
        <p:xfrm>
          <a:off x="6500826" y="873013"/>
          <a:ext cx="985789" cy="428604"/>
        </p:xfrm>
        <a:graphic>
          <a:graphicData uri="http://schemas.openxmlformats.org/presentationml/2006/ole">
            <p:oleObj spid="_x0000_s131074" name="Формула" r:id="rId5" imgW="660113" imgH="291973" progId="Equation.3">
              <p:embed/>
            </p:oleObj>
          </a:graphicData>
        </a:graphic>
      </p:graphicFrame>
      <p:pic>
        <p:nvPicPr>
          <p:cNvPr id="112660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428736"/>
            <a:ext cx="1914518" cy="14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2661" name="Object 21"/>
          <p:cNvGraphicFramePr>
            <a:graphicFrameLocks noChangeAspect="1"/>
          </p:cNvGraphicFramePr>
          <p:nvPr/>
        </p:nvGraphicFramePr>
        <p:xfrm>
          <a:off x="3051174" y="1812925"/>
          <a:ext cx="2177643" cy="615943"/>
        </p:xfrm>
        <a:graphic>
          <a:graphicData uri="http://schemas.openxmlformats.org/presentationml/2006/ole">
            <p:oleObj spid="_x0000_s131075" name="Формула" r:id="rId7" imgW="761760" imgH="215640" progId="Equation.3">
              <p:embed/>
            </p:oleObj>
          </a:graphicData>
        </a:graphic>
      </p:graphicFrame>
      <p:grpSp>
        <p:nvGrpSpPr>
          <p:cNvPr id="17" name="Группа 21"/>
          <p:cNvGrpSpPr/>
          <p:nvPr/>
        </p:nvGrpSpPr>
        <p:grpSpPr>
          <a:xfrm>
            <a:off x="71406" y="2820991"/>
            <a:ext cx="2582888" cy="574675"/>
            <a:chOff x="71406" y="820705"/>
            <a:chExt cx="2582888" cy="574675"/>
          </a:xfrm>
        </p:grpSpPr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71406" y="871703"/>
              <a:ext cx="157163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а) Без поля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1562094" y="820705"/>
            <a:ext cx="1092200" cy="574675"/>
          </p:xfrm>
          <a:graphic>
            <a:graphicData uri="http://schemas.openxmlformats.org/presentationml/2006/ole">
              <p:oleObj spid="_x0000_s131076" name="Формула" r:id="rId8" imgW="647640" imgH="342720" progId="Equation.3">
                <p:embed/>
              </p:oleObj>
            </a:graphicData>
          </a:graphic>
        </p:graphicFrame>
      </p:grpSp>
      <p:grpSp>
        <p:nvGrpSpPr>
          <p:cNvPr id="20" name="Группа 22"/>
          <p:cNvGrpSpPr/>
          <p:nvPr/>
        </p:nvGrpSpPr>
        <p:grpSpPr>
          <a:xfrm>
            <a:off x="2786050" y="2822239"/>
            <a:ext cx="2643198" cy="574675"/>
            <a:chOff x="2786050" y="1136589"/>
            <a:chExt cx="2643198" cy="574675"/>
          </a:xfrm>
        </p:grpSpPr>
        <p:sp>
          <p:nvSpPr>
            <p:cNvPr id="21" name="Rectangle 4"/>
            <p:cNvSpPr>
              <a:spLocks/>
            </p:cNvSpPr>
            <p:nvPr/>
          </p:nvSpPr>
          <p:spPr bwMode="auto">
            <a:xfrm>
              <a:off x="2786050" y="1187748"/>
              <a:ext cx="150019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б) В поле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23" name="Object 8"/>
            <p:cNvGraphicFramePr>
              <a:graphicFrameLocks noChangeAspect="1"/>
            </p:cNvGraphicFramePr>
            <p:nvPr/>
          </p:nvGraphicFramePr>
          <p:xfrm>
            <a:off x="4357686" y="1136589"/>
            <a:ext cx="1071562" cy="574675"/>
          </p:xfrm>
          <a:graphic>
            <a:graphicData uri="http://schemas.openxmlformats.org/presentationml/2006/ole">
              <p:oleObj spid="_x0000_s131078" name="Формула" r:id="rId9" imgW="634725" imgH="342751" progId="Equation.3">
                <p:embed/>
              </p:oleObj>
            </a:graphicData>
          </a:graphic>
        </p:graphicFrame>
      </p:grpSp>
      <p:sp>
        <p:nvSpPr>
          <p:cNvPr id="24" name="Rectangle 4"/>
          <p:cNvSpPr>
            <a:spLocks/>
          </p:cNvSpPr>
          <p:nvPr/>
        </p:nvSpPr>
        <p:spPr bwMode="auto">
          <a:xfrm>
            <a:off x="6215074" y="2827777"/>
            <a:ext cx="271464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Поляризация среды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flipH="1">
            <a:off x="5643570" y="2943235"/>
            <a:ext cx="500066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6"/>
          <p:cNvGrpSpPr/>
          <p:nvPr/>
        </p:nvGrpSpPr>
        <p:grpSpPr>
          <a:xfrm>
            <a:off x="3500430" y="3185824"/>
            <a:ext cx="5143536" cy="714358"/>
            <a:chOff x="3500430" y="1643050"/>
            <a:chExt cx="5143536" cy="785796"/>
          </a:xfrm>
        </p:grpSpPr>
        <p:sp>
          <p:nvSpPr>
            <p:cNvPr id="27" name="Rectangle 4"/>
            <p:cNvSpPr>
              <a:spLocks/>
            </p:cNvSpPr>
            <p:nvPr/>
          </p:nvSpPr>
          <p:spPr bwMode="auto">
            <a:xfrm>
              <a:off x="3500430" y="1928802"/>
              <a:ext cx="400052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Собственное поле диполей: 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28" name="Object 9"/>
            <p:cNvGraphicFramePr>
              <a:graphicFrameLocks noChangeAspect="1"/>
            </p:cNvGraphicFramePr>
            <p:nvPr/>
          </p:nvGraphicFramePr>
          <p:xfrm>
            <a:off x="7345392" y="1816174"/>
            <a:ext cx="441318" cy="470739"/>
          </p:xfrm>
          <a:graphic>
            <a:graphicData uri="http://schemas.openxmlformats.org/presentationml/2006/ole">
              <p:oleObj spid="_x0000_s131079" name="Формула" r:id="rId10" imgW="190440" imgH="203040" progId="Equation.3">
                <p:embed/>
              </p:oleObj>
            </a:graphicData>
          </a:graphic>
        </p:graphicFrame>
        <p:sp>
          <p:nvSpPr>
            <p:cNvPr id="29" name="Rectangle 8"/>
            <p:cNvSpPr>
              <a:spLocks/>
            </p:cNvSpPr>
            <p:nvPr/>
          </p:nvSpPr>
          <p:spPr bwMode="auto">
            <a:xfrm>
              <a:off x="7929586" y="164305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sp>
        <p:nvSpPr>
          <p:cNvPr id="30" name="Rectangle 4"/>
          <p:cNvSpPr>
            <a:spLocks/>
          </p:cNvSpPr>
          <p:nvPr/>
        </p:nvSpPr>
        <p:spPr bwMode="auto">
          <a:xfrm>
            <a:off x="2949767" y="3454798"/>
            <a:ext cx="78581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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5" name="Группа 56"/>
          <p:cNvGrpSpPr/>
          <p:nvPr/>
        </p:nvGrpSpPr>
        <p:grpSpPr>
          <a:xfrm>
            <a:off x="71406" y="3948951"/>
            <a:ext cx="3825891" cy="460534"/>
            <a:chOff x="428596" y="4223761"/>
            <a:chExt cx="3825891" cy="460534"/>
          </a:xfrm>
        </p:grpSpPr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428596" y="4255667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 веществе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37" name="Object 17"/>
            <p:cNvGraphicFramePr>
              <a:graphicFrameLocks noChangeAspect="1"/>
            </p:cNvGraphicFramePr>
            <p:nvPr/>
          </p:nvGraphicFramePr>
          <p:xfrm>
            <a:off x="2786050" y="4223761"/>
            <a:ext cx="1468437" cy="408740"/>
          </p:xfrm>
          <a:graphic>
            <a:graphicData uri="http://schemas.openxmlformats.org/presentationml/2006/ole">
              <p:oleObj spid="_x0000_s131082" name="Формула" r:id="rId11" imgW="926698" imgH="253890" progId="Equation.3">
                <p:embed/>
              </p:oleObj>
            </a:graphicData>
          </a:graphic>
        </p:graphicFrame>
      </p:grpSp>
      <p:grpSp>
        <p:nvGrpSpPr>
          <p:cNvPr id="38" name="Группа 58"/>
          <p:cNvGrpSpPr/>
          <p:nvPr/>
        </p:nvGrpSpPr>
        <p:grpSpPr>
          <a:xfrm>
            <a:off x="2357422" y="4266609"/>
            <a:ext cx="3353662" cy="500066"/>
            <a:chOff x="2714612" y="4929198"/>
            <a:chExt cx="3353662" cy="500066"/>
          </a:xfrm>
        </p:grpSpPr>
        <p:graphicFrame>
          <p:nvGraphicFramePr>
            <p:cNvPr id="39" name="Object 16"/>
            <p:cNvGraphicFramePr>
              <a:graphicFrameLocks noChangeAspect="1"/>
            </p:cNvGraphicFramePr>
            <p:nvPr/>
          </p:nvGraphicFramePr>
          <p:xfrm>
            <a:off x="4918122" y="4929198"/>
            <a:ext cx="1150152" cy="500066"/>
          </p:xfrm>
          <a:graphic>
            <a:graphicData uri="http://schemas.openxmlformats.org/presentationml/2006/ole">
              <p:oleObj spid="_x0000_s131083" name="Формула" r:id="rId12" imgW="583920" imgH="253800" progId="Equation.3">
                <p:embed/>
              </p:oleObj>
            </a:graphicData>
          </a:graphic>
        </p:graphicFrame>
        <p:sp>
          <p:nvSpPr>
            <p:cNvPr id="40" name="Rectangle 4"/>
            <p:cNvSpPr>
              <a:spLocks/>
            </p:cNvSpPr>
            <p:nvPr/>
          </p:nvSpPr>
          <p:spPr bwMode="auto">
            <a:xfrm>
              <a:off x="2714612" y="4975922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при этом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41" name="Rectangle 8"/>
          <p:cNvSpPr>
            <a:spLocks/>
          </p:cNvSpPr>
          <p:nvPr/>
        </p:nvSpPr>
        <p:spPr bwMode="auto">
          <a:xfrm>
            <a:off x="5715008" y="428627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36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40183" y="3857628"/>
            <a:ext cx="1560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/>
          </p:cNvSpPr>
          <p:nvPr/>
        </p:nvSpPr>
        <p:spPr bwMode="auto">
          <a:xfrm>
            <a:off x="6072198" y="4325890"/>
            <a:ext cx="157163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См. рис.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31084" name="Object 12"/>
          <p:cNvGraphicFramePr>
            <a:graphicFrameLocks noChangeAspect="1"/>
          </p:cNvGraphicFramePr>
          <p:nvPr/>
        </p:nvGraphicFramePr>
        <p:xfrm>
          <a:off x="4397199" y="4762590"/>
          <a:ext cx="1492248" cy="455309"/>
        </p:xfrm>
        <a:graphic>
          <a:graphicData uri="http://schemas.openxmlformats.org/presentationml/2006/ole">
            <p:oleObj spid="_x0000_s131084" name="Формула" r:id="rId14" imgW="736560" imgH="228600" progId="Equation.3">
              <p:embed/>
            </p:oleObj>
          </a:graphicData>
        </a:graphic>
      </p:graphicFrame>
      <p:sp>
        <p:nvSpPr>
          <p:cNvPr id="45" name="Rectangle 4"/>
          <p:cNvSpPr>
            <a:spLocks/>
          </p:cNvSpPr>
          <p:nvPr/>
        </p:nvSpPr>
        <p:spPr bwMode="auto">
          <a:xfrm>
            <a:off x="2714612" y="4786322"/>
            <a:ext cx="135732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поэтому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46" name="Группа 21"/>
          <p:cNvGrpSpPr/>
          <p:nvPr/>
        </p:nvGrpSpPr>
        <p:grpSpPr>
          <a:xfrm>
            <a:off x="71406" y="5969085"/>
            <a:ext cx="2353481" cy="688331"/>
            <a:chOff x="5322036" y="396921"/>
            <a:chExt cx="2424919" cy="688331"/>
          </a:xfrm>
        </p:grpSpPr>
        <p:graphicFrame>
          <p:nvGraphicFramePr>
            <p:cNvPr id="47" name="Object 13"/>
            <p:cNvGraphicFramePr>
              <a:graphicFrameLocks noChangeAspect="1"/>
            </p:cNvGraphicFramePr>
            <p:nvPr/>
          </p:nvGraphicFramePr>
          <p:xfrm>
            <a:off x="6068099" y="396921"/>
            <a:ext cx="1678856" cy="688331"/>
          </p:xfrm>
          <a:graphic>
            <a:graphicData uri="http://schemas.openxmlformats.org/presentationml/2006/ole">
              <p:oleObj spid="_x0000_s131085" name="Формула" r:id="rId15" imgW="952087" imgH="393529" progId="Equation.3">
                <p:embed/>
              </p:oleObj>
            </a:graphicData>
          </a:graphic>
        </p:graphicFrame>
        <p:sp>
          <p:nvSpPr>
            <p:cNvPr id="48" name="Rectangle 4"/>
            <p:cNvSpPr>
              <a:spLocks/>
            </p:cNvSpPr>
            <p:nvPr/>
          </p:nvSpPr>
          <p:spPr bwMode="auto">
            <a:xfrm>
              <a:off x="5322036" y="538528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</a:t>
              </a:r>
              <a:endParaRPr lang="ru-RU" sz="28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grpSp>
        <p:nvGrpSpPr>
          <p:cNvPr id="49" name="Группа 71"/>
          <p:cNvGrpSpPr/>
          <p:nvPr/>
        </p:nvGrpSpPr>
        <p:grpSpPr>
          <a:xfrm>
            <a:off x="0" y="5254705"/>
            <a:ext cx="6500858" cy="699126"/>
            <a:chOff x="1142976" y="2548621"/>
            <a:chExt cx="6500858" cy="69912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2071670" y="2786082"/>
              <a:ext cx="55721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   </a:t>
              </a:r>
              <a:r>
                <a:rPr lang="el-GR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ϰ</a:t>
              </a:r>
              <a:r>
                <a:rPr lang="ru-RU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диэлектрическая восприимчивость среды</a:t>
              </a:r>
            </a:p>
          </p:txBody>
        </p:sp>
        <p:sp>
          <p:nvSpPr>
            <p:cNvPr id="54" name="Rectangle 4"/>
            <p:cNvSpPr>
              <a:spLocks/>
            </p:cNvSpPr>
            <p:nvPr/>
          </p:nvSpPr>
          <p:spPr bwMode="auto">
            <a:xfrm>
              <a:off x="1142976" y="2555488"/>
              <a:ext cx="250033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Эксперимент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52" name="Object 15"/>
            <p:cNvGraphicFramePr>
              <a:graphicFrameLocks noChangeAspect="1"/>
            </p:cNvGraphicFramePr>
            <p:nvPr/>
          </p:nvGraphicFramePr>
          <p:xfrm>
            <a:off x="3468110" y="2548621"/>
            <a:ext cx="1143008" cy="406698"/>
          </p:xfrm>
          <a:graphic>
            <a:graphicData uri="http://schemas.openxmlformats.org/presentationml/2006/ole">
              <p:oleObj spid="_x0000_s131087" name="Формула" r:id="rId16" imgW="596880" imgH="215640" progId="Equation.3">
                <p:embed/>
              </p:oleObj>
            </a:graphicData>
          </a:graphic>
        </p:graphicFrame>
      </p:grp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2285984" y="6119767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r">
              <a:buClr>
                <a:schemeClr val="tx1"/>
              </a:buClr>
              <a:buBlip>
                <a:blip r:embed="rId17"/>
              </a:buBlip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Cambria" pitchFamily="18" charset="0"/>
                <a:cs typeface="Arial" pitchFamily="34" charset="0"/>
              </a:rPr>
              <a:t>   </a:t>
            </a:r>
            <a:r>
              <a:rPr lang="ru-RU" sz="2000" i="1" dirty="0" smtClean="0">
                <a:solidFill>
                  <a:srgbClr val="0000FF"/>
                </a:solidFill>
                <a:latin typeface="+mn-lt"/>
                <a:ea typeface="Cambria" pitchFamily="18" charset="0"/>
                <a:sym typeface="Symbol"/>
              </a:rPr>
              <a:t></a:t>
            </a:r>
            <a:r>
              <a:rPr lang="ru-RU" dirty="0" smtClean="0">
                <a:solidFill>
                  <a:srgbClr val="0000FF"/>
                </a:solidFill>
                <a:latin typeface="+mn-lt"/>
                <a:ea typeface="Cambria" pitchFamily="18" charset="0"/>
                <a:sym typeface="Symbol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+mn-lt"/>
                <a:ea typeface="Cambria" pitchFamily="18" charset="0"/>
                <a:sym typeface="Symbol"/>
              </a:rPr>
              <a:t> </a:t>
            </a:r>
            <a:r>
              <a:rPr lang="ru-RU" sz="16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диэлектрическая проницаемость среды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 autoUpdateAnimBg="0"/>
      <p:bldP spid="72" grpId="0" build="p"/>
      <p:bldP spid="24" grpId="0" build="p" autoUpdateAnimBg="0"/>
      <p:bldP spid="25" grpId="0" animBg="1" autoUpdateAnimBg="0"/>
      <p:bldP spid="30" grpId="0" build="p" autoUpdateAnimBg="0"/>
      <p:bldP spid="41" grpId="0" build="p" autoUpdateAnimBg="0"/>
      <p:bldP spid="45" grpId="0" build="p" autoUpdateAnimBg="0"/>
      <p:bldP spid="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785794"/>
          <a:ext cx="7929617" cy="5651765"/>
        </p:xfrm>
        <a:graphic>
          <a:graphicData uri="http://schemas.openxmlformats.org/drawingml/2006/table">
            <a:tbl>
              <a:tblPr/>
              <a:tblGrid>
                <a:gridCol w="2912005"/>
                <a:gridCol w="1517151"/>
                <a:gridCol w="1928826"/>
                <a:gridCol w="1571635"/>
              </a:tblGrid>
              <a:tr h="928694"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Твёрдые 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ε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Жидкости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ru-RU" sz="1800" b="1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i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Газы </a:t>
                      </a: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(атм. давление)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endParaRPr lang="ru-RU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707491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Бумага сухая / Каучук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2–2,5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Бензин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Масло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2–4,8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578393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Эбонит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Янтарь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2,5–3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дист.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707491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Кварц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3,5–4,5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Спирт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этил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707491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Плексиглас (оргстекло)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1,00054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Полистирол/Полиэтилен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–2,6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Кислород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1,00055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707491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Слюда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5,7–7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Углекислый газ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  <a:tr h="707491"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Фарфор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Стекло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4–16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Воздух сухой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  <a:tc>
                  <a:txBody>
                    <a:bodyPr/>
                    <a:lstStyle/>
                    <a:p>
                      <a:pPr indent="4318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1,00025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FFB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8596" y="214290"/>
            <a:ext cx="6929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*) Таблица.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Диэлектрическая проницаемость веществ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10185</TotalTime>
  <Words>550</Words>
  <Application>Microsoft Office PowerPoint</Application>
  <PresentationFormat>Экран (4:3)</PresentationFormat>
  <Paragraphs>146</Paragraphs>
  <Slides>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884</cp:revision>
  <dcterms:created xsi:type="dcterms:W3CDTF">2010-10-03T06:36:32Z</dcterms:created>
  <dcterms:modified xsi:type="dcterms:W3CDTF">2023-05-11T17:18:09Z</dcterms:modified>
</cp:coreProperties>
</file>