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5"/>
  </p:notesMasterIdLst>
  <p:sldIdLst>
    <p:sldId id="368" r:id="rId2"/>
    <p:sldId id="389" r:id="rId3"/>
    <p:sldId id="390" r:id="rId4"/>
    <p:sldId id="395" r:id="rId5"/>
    <p:sldId id="396" r:id="rId6"/>
    <p:sldId id="382" r:id="rId7"/>
    <p:sldId id="393" r:id="rId8"/>
    <p:sldId id="377" r:id="rId9"/>
    <p:sldId id="345" r:id="rId10"/>
    <p:sldId id="346" r:id="rId11"/>
    <p:sldId id="356" r:id="rId12"/>
    <p:sldId id="378" r:id="rId13"/>
    <p:sldId id="369" r:id="rId14"/>
    <p:sldId id="372" r:id="rId15"/>
    <p:sldId id="371" r:id="rId16"/>
    <p:sldId id="337" r:id="rId17"/>
    <p:sldId id="357" r:id="rId18"/>
    <p:sldId id="388" r:id="rId19"/>
    <p:sldId id="379" r:id="rId20"/>
    <p:sldId id="360" r:id="rId21"/>
    <p:sldId id="334" r:id="rId22"/>
    <p:sldId id="361" r:id="rId23"/>
    <p:sldId id="362" r:id="rId24"/>
    <p:sldId id="397" r:id="rId25"/>
    <p:sldId id="398" r:id="rId26"/>
    <p:sldId id="399" r:id="rId27"/>
    <p:sldId id="400" r:id="rId28"/>
    <p:sldId id="401" r:id="rId29"/>
    <p:sldId id="386" r:id="rId30"/>
    <p:sldId id="385" r:id="rId31"/>
    <p:sldId id="384" r:id="rId32"/>
    <p:sldId id="387" r:id="rId33"/>
    <p:sldId id="33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FF"/>
    <a:srgbClr val="FF9999"/>
    <a:srgbClr val="FF5050"/>
    <a:srgbClr val="FFCCFF"/>
    <a:srgbClr val="FFCCCC"/>
    <a:srgbClr val="FFCC99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150" autoAdjust="0"/>
    <p:restoredTop sz="97552" autoAdjust="0"/>
  </p:normalViewPr>
  <p:slideViewPr>
    <p:cSldViewPr>
      <p:cViewPr>
        <p:scale>
          <a:sx n="112" d="100"/>
          <a:sy n="112" d="100"/>
        </p:scale>
        <p:origin x="-198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6ADCB508-964B-4F40-AFB0-5AA2F3631CE5}" type="datetimeFigureOut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BB09565A-C105-49AD-B812-26D90A013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B058-8DA3-4964-A17C-8807371C8CFD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6106-D328-4304-A2FF-7C2AC61BA1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CEDE-7565-4B77-84DC-C96A06E5FEE7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DF00D-4FC8-4456-B615-AD236A300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A6C0-22C0-4D10-9854-C42231D1F91D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89BE-DDAE-457E-80AA-FC77EE2B2D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CDA4-5B3C-4719-8B25-493E065CA94D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C34B-7AA5-4712-8AAE-7E2F9DE42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C2AC-7C59-40C8-B8DC-39635ECFBB56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B104-A179-497E-939A-808F018E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D3CD2-0C92-4CDB-BFFD-0345D8108F6E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42CC-C0AB-4181-A393-85239CE0C3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9FB61-6C93-49D2-9665-364078AFA7E9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207F-6C4B-4B31-875E-9FBA446D6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1268-C90B-4D2D-974A-53A5CCEDB163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F63E-3A99-4780-B451-D73B707835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C47AD-886D-4401-8C07-95C84A21F338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C6F7-4825-41D0-80F4-DBC695E38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1066-5BA2-4767-A74E-F9282560521B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8A69-FB45-423A-81A7-1DE1AE950C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3EE3-2BAC-4478-8397-770C1A4E7BA0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8F98-ECD0-40D6-9BA5-37FF9FD6B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A680-28DC-4436-824F-88F2BF3E3F4C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EDFCA-9792-4E22-9E80-1B9B80BDC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6E43-9395-42F4-8721-10B4C35A7A7E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7737-03E8-40EC-AF0D-61E8B752D4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D92905-5F42-402C-B183-DC50BBC38345}" type="datetime1">
              <a:rPr lang="ru-RU"/>
              <a:pPr>
                <a:defRPr/>
              </a:pPr>
              <a:t>23.11.2023</a:t>
            </a:fld>
            <a:endParaRPr lang="ru-RU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6F1A91-3C40-491A-B2B7-357B735F0C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57250" y="-71438"/>
            <a:ext cx="825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Constantia" pitchFamily="18" charset="0"/>
              </a:rPr>
              <a:t>Лекция 12</a:t>
            </a:r>
            <a:r>
              <a:rPr lang="ru-RU" sz="3200" b="1" i="1" dirty="0">
                <a:solidFill>
                  <a:schemeClr val="bg1"/>
                </a:solidFill>
                <a:latin typeface="Constantia" pitchFamily="18" charset="0"/>
              </a:rPr>
              <a:t>. Дифракционная решётка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39" name="Rectangle 551"/>
          <p:cNvSpPr>
            <a:spLocks noChangeArrowheads="1"/>
          </p:cNvSpPr>
          <p:nvPr/>
        </p:nvSpPr>
        <p:spPr bwMode="auto">
          <a:xfrm>
            <a:off x="0" y="312259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0241" name="Rectangle 555"/>
          <p:cNvSpPr>
            <a:spLocks noChangeArrowheads="1"/>
          </p:cNvSpPr>
          <p:nvPr/>
        </p:nvSpPr>
        <p:spPr bwMode="auto">
          <a:xfrm>
            <a:off x="642938" y="71438"/>
            <a:ext cx="729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Распределение  интенсивности  при  дифракции  на  решётке</a:t>
            </a:r>
          </a:p>
        </p:txBody>
      </p:sp>
      <p:sp>
        <p:nvSpPr>
          <p:cNvPr id="200242" name="Rectangle 557"/>
          <p:cNvSpPr>
            <a:spLocks noChangeArrowheads="1"/>
          </p:cNvSpPr>
          <p:nvPr/>
        </p:nvSpPr>
        <p:spPr bwMode="auto">
          <a:xfrm>
            <a:off x="3556000" y="357188"/>
            <a:ext cx="180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5 щелей,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d =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200243" name="Rectangle 559"/>
          <p:cNvSpPr>
            <a:spLocks noChangeArrowheads="1"/>
          </p:cNvSpPr>
          <p:nvPr/>
        </p:nvSpPr>
        <p:spPr bwMode="auto">
          <a:xfrm>
            <a:off x="0" y="315752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1406" y="6283325"/>
            <a:ext cx="6692932" cy="384175"/>
            <a:chOff x="71406" y="6283325"/>
            <a:chExt cx="6692932" cy="384175"/>
          </a:xfrm>
        </p:grpSpPr>
        <p:graphicFrame>
          <p:nvGraphicFramePr>
            <p:cNvPr id="200238" name="Object 558"/>
            <p:cNvGraphicFramePr>
              <a:graphicFrameLocks noChangeAspect="1"/>
            </p:cNvGraphicFramePr>
            <p:nvPr/>
          </p:nvGraphicFramePr>
          <p:xfrm>
            <a:off x="3097213" y="6283325"/>
            <a:ext cx="3667125" cy="384175"/>
          </p:xfrm>
          <a:graphic>
            <a:graphicData uri="http://schemas.openxmlformats.org/presentationml/2006/ole">
              <p:oleObj spid="_x0000_s200238" name="Формула" r:id="rId3" imgW="1942920" imgH="203040" progId="Equation.3">
                <p:embed/>
              </p:oleObj>
            </a:graphicData>
          </a:graphic>
        </p:graphicFrame>
        <p:sp>
          <p:nvSpPr>
            <p:cNvPr id="200244" name="Rectangle 555"/>
            <p:cNvSpPr>
              <a:spLocks noChangeArrowheads="1"/>
            </p:cNvSpPr>
            <p:nvPr/>
          </p:nvSpPr>
          <p:spPr bwMode="auto">
            <a:xfrm>
              <a:off x="71406" y="6284936"/>
              <a:ext cx="25860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>
                  <a:solidFill>
                    <a:srgbClr val="FF0000"/>
                  </a:solidFill>
                  <a:latin typeface="Constantia" pitchFamily="18" charset="0"/>
                </a:rPr>
                <a:t>Главные максимумы</a:t>
              </a:r>
              <a:r>
                <a:rPr lang="ru-RU" b="1" dirty="0">
                  <a:solidFill>
                    <a:srgbClr val="FF0000"/>
                  </a:solidFill>
                  <a:latin typeface="Constantia" pitchFamily="18" charset="0"/>
                </a:rPr>
                <a:t>:</a:t>
              </a:r>
            </a:p>
          </p:txBody>
        </p:sp>
      </p:grpSp>
      <p:sp>
        <p:nvSpPr>
          <p:cNvPr id="200245" name="Rectangle 555"/>
          <p:cNvSpPr>
            <a:spLocks noChangeArrowheads="1"/>
          </p:cNvSpPr>
          <p:nvPr/>
        </p:nvSpPr>
        <p:spPr bwMode="auto">
          <a:xfrm>
            <a:off x="642938" y="5573712"/>
            <a:ext cx="7599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Главные минимумы</a:t>
            </a:r>
            <a:r>
              <a:rPr lang="ru-RU" b="1" dirty="0">
                <a:solidFill>
                  <a:srgbClr val="0000FF"/>
                </a:solidFill>
                <a:latin typeface="Constantia" pitchFamily="18" charset="0"/>
              </a:rPr>
              <a:t>:</a:t>
            </a:r>
            <a:r>
              <a:rPr lang="en-US" b="1" dirty="0">
                <a:solidFill>
                  <a:srgbClr val="0000FF"/>
                </a:solidFill>
                <a:latin typeface="Constantia" pitchFamily="18" charset="0"/>
              </a:rPr>
              <a:t> 	               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 =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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 2, 3, …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5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454" y="714356"/>
            <a:ext cx="7656512" cy="485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0240" name="Object 560"/>
          <p:cNvGraphicFramePr>
            <a:graphicFrameLocks noChangeAspect="1"/>
          </p:cNvGraphicFramePr>
          <p:nvPr/>
        </p:nvGraphicFramePr>
        <p:xfrm>
          <a:off x="6715140" y="6026174"/>
          <a:ext cx="557212" cy="831850"/>
        </p:xfrm>
        <a:graphic>
          <a:graphicData uri="http://schemas.openxmlformats.org/presentationml/2006/ole">
            <p:oleObj spid="_x0000_s200240" name="Формула" r:id="rId5" imgW="2919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2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3"/>
          <p:cNvSpPr>
            <a:spLocks noChangeArrowheads="1"/>
          </p:cNvSpPr>
          <p:nvPr/>
        </p:nvSpPr>
        <p:spPr bwMode="auto">
          <a:xfrm>
            <a:off x="-71438" y="1000125"/>
            <a:ext cx="80708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Constantia" pitchFamily="18" charset="0"/>
              </a:rPr>
              <a:t>К  объяснению  возникновения  дополнительных  минимумов</a:t>
            </a:r>
          </a:p>
        </p:txBody>
      </p:sp>
      <p:sp>
        <p:nvSpPr>
          <p:cNvPr id="400386" name="Rectangle 4"/>
          <p:cNvSpPr>
            <a:spLocks noChangeArrowheads="1"/>
          </p:cNvSpPr>
          <p:nvPr/>
        </p:nvSpPr>
        <p:spPr bwMode="auto">
          <a:xfrm>
            <a:off x="4714875" y="1273175"/>
            <a:ext cx="317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Constantia" pitchFamily="18" charset="0"/>
              </a:rPr>
              <a:t>Пример: число щелей </a:t>
            </a:r>
            <a:r>
              <a:rPr lang="en-US" b="1" i="1" dirty="0">
                <a:latin typeface="Constantia" pitchFamily="18" charset="0"/>
              </a:rPr>
              <a:t>N = 5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400387" name="AutoShape 5"/>
          <p:cNvSpPr>
            <a:spLocks noChangeArrowheads="1"/>
          </p:cNvSpPr>
          <p:nvPr/>
        </p:nvSpPr>
        <p:spPr bwMode="auto">
          <a:xfrm rot="5400000">
            <a:off x="2052638" y="2154237"/>
            <a:ext cx="431800" cy="288925"/>
          </a:xfrm>
          <a:custGeom>
            <a:avLst/>
            <a:gdLst>
              <a:gd name="T0" fmla="*/ 6474002 w 21600"/>
              <a:gd name="T1" fmla="*/ 0 h 21600"/>
              <a:gd name="T2" fmla="*/ 0 w 21600"/>
              <a:gd name="T3" fmla="*/ 1932360 h 21600"/>
              <a:gd name="T4" fmla="*/ 6474002 w 21600"/>
              <a:gd name="T5" fmla="*/ 3864707 h 21600"/>
              <a:gd name="T6" fmla="*/ 8632001 w 21600"/>
              <a:gd name="T7" fmla="*/ 193236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00388" name="Group 14"/>
          <p:cNvGrpSpPr>
            <a:grpSpLocks/>
          </p:cNvGrpSpPr>
          <p:nvPr/>
        </p:nvGrpSpPr>
        <p:grpSpPr bwMode="auto">
          <a:xfrm>
            <a:off x="539750" y="2259013"/>
            <a:ext cx="2873375" cy="2455862"/>
            <a:chOff x="2961" y="1227"/>
            <a:chExt cx="4524" cy="3867"/>
          </a:xfrm>
        </p:grpSpPr>
        <p:sp>
          <p:nvSpPr>
            <p:cNvPr id="400433" name="Line 15"/>
            <p:cNvSpPr>
              <a:spLocks noChangeShapeType="1"/>
            </p:cNvSpPr>
            <p:nvPr/>
          </p:nvSpPr>
          <p:spPr bwMode="auto">
            <a:xfrm>
              <a:off x="4041" y="1944"/>
              <a:ext cx="19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4" name="Line 16"/>
            <p:cNvSpPr>
              <a:spLocks noChangeShapeType="1"/>
            </p:cNvSpPr>
            <p:nvPr/>
          </p:nvSpPr>
          <p:spPr bwMode="auto">
            <a:xfrm rot="4320000">
              <a:off x="5330" y="2902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5" name="Line 17"/>
            <p:cNvSpPr>
              <a:spLocks noChangeShapeType="1"/>
            </p:cNvSpPr>
            <p:nvPr/>
          </p:nvSpPr>
          <p:spPr bwMode="auto">
            <a:xfrm rot="8640000">
              <a:off x="4833" y="4410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6" name="Line 18"/>
            <p:cNvSpPr>
              <a:spLocks noChangeShapeType="1"/>
            </p:cNvSpPr>
            <p:nvPr/>
          </p:nvSpPr>
          <p:spPr bwMode="auto">
            <a:xfrm rot="-8640000">
              <a:off x="3225" y="4385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7" name="Line 19"/>
            <p:cNvSpPr>
              <a:spLocks noChangeShapeType="1"/>
            </p:cNvSpPr>
            <p:nvPr/>
          </p:nvSpPr>
          <p:spPr bwMode="auto">
            <a:xfrm rot="-4320000">
              <a:off x="2728" y="2879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8" name="Line 20"/>
            <p:cNvSpPr>
              <a:spLocks noChangeShapeType="1"/>
            </p:cNvSpPr>
            <p:nvPr/>
          </p:nvSpPr>
          <p:spPr bwMode="auto">
            <a:xfrm>
              <a:off x="6021" y="193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39" name="Arc 21"/>
            <p:cNvSpPr>
              <a:spLocks/>
            </p:cNvSpPr>
            <p:nvPr/>
          </p:nvSpPr>
          <p:spPr bwMode="auto">
            <a:xfrm rot="4882489">
              <a:off x="6165" y="1998"/>
              <a:ext cx="360" cy="360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6 h 21600"/>
                <a:gd name="T4" fmla="*/ 0 w 21600"/>
                <a:gd name="T5" fmla="*/ 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40" name="Text Box 22"/>
            <p:cNvSpPr txBox="1">
              <a:spLocks noChangeArrowheads="1"/>
            </p:cNvSpPr>
            <p:nvPr/>
          </p:nvSpPr>
          <p:spPr bwMode="auto">
            <a:xfrm>
              <a:off x="6405" y="2118"/>
              <a:ext cx="10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dirty="0">
                  <a:latin typeface="Times New Roman" pitchFamily="18" charset="0"/>
                </a:rPr>
                <a:t>2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dirty="0">
                  <a:latin typeface="Times New Roman" pitchFamily="18" charset="0"/>
                </a:rPr>
                <a:t>/</a:t>
              </a:r>
              <a:r>
                <a:rPr lang="en-US" i="1" dirty="0"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400441" name="Text Box 23"/>
            <p:cNvSpPr txBox="1">
              <a:spLocks noChangeArrowheads="1"/>
            </p:cNvSpPr>
            <p:nvPr/>
          </p:nvSpPr>
          <p:spPr bwMode="auto">
            <a:xfrm>
              <a:off x="4677" y="1227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400442" name="Text Box 24"/>
            <p:cNvSpPr txBox="1">
              <a:spLocks noChangeArrowheads="1"/>
            </p:cNvSpPr>
            <p:nvPr/>
          </p:nvSpPr>
          <p:spPr bwMode="auto">
            <a:xfrm>
              <a:off x="2961" y="2214"/>
              <a:ext cx="84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ru-RU" sz="2400" b="1" baseline="-25000" dirty="0">
                  <a:latin typeface="Times New Roman" pitchFamily="18" charset="0"/>
                </a:rPr>
                <a:t>5</a:t>
              </a:r>
              <a:endParaRPr lang="ru-RU" dirty="0"/>
            </a:p>
          </p:txBody>
        </p:sp>
        <p:sp>
          <p:nvSpPr>
            <p:cNvPr id="400443" name="Text Box 25"/>
            <p:cNvSpPr txBox="1">
              <a:spLocks noChangeArrowheads="1"/>
            </p:cNvSpPr>
            <p:nvPr/>
          </p:nvSpPr>
          <p:spPr bwMode="auto">
            <a:xfrm>
              <a:off x="5661" y="4374"/>
              <a:ext cx="7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i="1" baseline="-25000" dirty="0">
                  <a:latin typeface="Times New Roman" pitchFamily="18" charset="0"/>
                </a:rPr>
                <a:t>k</a:t>
              </a:r>
              <a:endParaRPr lang="ru-RU" dirty="0"/>
            </a:p>
          </p:txBody>
        </p:sp>
      </p:grpSp>
      <p:grpSp>
        <p:nvGrpSpPr>
          <p:cNvPr id="400389" name="Group 26"/>
          <p:cNvGrpSpPr>
            <a:grpSpLocks/>
          </p:cNvGrpSpPr>
          <p:nvPr/>
        </p:nvGrpSpPr>
        <p:grpSpPr bwMode="auto">
          <a:xfrm>
            <a:off x="6083300" y="1793875"/>
            <a:ext cx="2089150" cy="1500188"/>
            <a:chOff x="7821" y="2034"/>
            <a:chExt cx="3288" cy="2364"/>
          </a:xfrm>
        </p:grpSpPr>
        <p:sp>
          <p:nvSpPr>
            <p:cNvPr id="400423" name="Line 27"/>
            <p:cNvSpPr>
              <a:spLocks noChangeShapeType="1"/>
            </p:cNvSpPr>
            <p:nvPr/>
          </p:nvSpPr>
          <p:spPr bwMode="auto">
            <a:xfrm>
              <a:off x="8025" y="2808"/>
              <a:ext cx="19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4" name="Line 28"/>
            <p:cNvSpPr>
              <a:spLocks noChangeShapeType="1"/>
            </p:cNvSpPr>
            <p:nvPr/>
          </p:nvSpPr>
          <p:spPr bwMode="auto">
            <a:xfrm rot="8640000">
              <a:off x="8205" y="3414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5" name="Line 29"/>
            <p:cNvSpPr>
              <a:spLocks noChangeShapeType="1"/>
            </p:cNvSpPr>
            <p:nvPr/>
          </p:nvSpPr>
          <p:spPr bwMode="auto">
            <a:xfrm rot="-8640000">
              <a:off x="7821" y="3378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6" name="Line 30"/>
            <p:cNvSpPr>
              <a:spLocks noChangeShapeType="1"/>
            </p:cNvSpPr>
            <p:nvPr/>
          </p:nvSpPr>
          <p:spPr bwMode="auto">
            <a:xfrm rot="-4320000">
              <a:off x="7743" y="3023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7" name="Line 31"/>
            <p:cNvSpPr>
              <a:spLocks noChangeShapeType="1"/>
            </p:cNvSpPr>
            <p:nvPr/>
          </p:nvSpPr>
          <p:spPr bwMode="auto">
            <a:xfrm>
              <a:off x="10005" y="280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8" name="Arc 32"/>
            <p:cNvSpPr>
              <a:spLocks/>
            </p:cNvSpPr>
            <p:nvPr/>
          </p:nvSpPr>
          <p:spPr bwMode="auto">
            <a:xfrm rot="4882489">
              <a:off x="9808" y="2701"/>
              <a:ext cx="360" cy="685"/>
            </a:xfrm>
            <a:custGeom>
              <a:avLst/>
              <a:gdLst>
                <a:gd name="T0" fmla="*/ 0 w 21600"/>
                <a:gd name="T1" fmla="*/ 0 h 41084"/>
                <a:gd name="T2" fmla="*/ 3 w 21600"/>
                <a:gd name="T3" fmla="*/ 11 h 41084"/>
                <a:gd name="T4" fmla="*/ 0 w 21600"/>
                <a:gd name="T5" fmla="*/ 6 h 410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084"/>
                <a:gd name="T11" fmla="*/ 21600 w 21600"/>
                <a:gd name="T12" fmla="*/ 41084 h 41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0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916"/>
                    <a:pt x="16825" y="37494"/>
                    <a:pt x="9323" y="41083"/>
                  </a:cubicBezTo>
                </a:path>
                <a:path w="21600" h="410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916"/>
                    <a:pt x="16825" y="37494"/>
                    <a:pt x="9323" y="410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9" name="Text Box 33"/>
            <p:cNvSpPr txBox="1">
              <a:spLocks noChangeArrowheads="1"/>
            </p:cNvSpPr>
            <p:nvPr/>
          </p:nvSpPr>
          <p:spPr bwMode="auto">
            <a:xfrm>
              <a:off x="10029" y="3006"/>
              <a:ext cx="10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Times New Roman" pitchFamily="18" charset="0"/>
                </a:rPr>
                <a:t>4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dirty="0">
                  <a:latin typeface="Times New Roman" pitchFamily="18" charset="0"/>
                </a:rPr>
                <a:t>/</a:t>
              </a:r>
              <a:r>
                <a:rPr lang="en-US" i="1" dirty="0"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400430" name="Text Box 34"/>
            <p:cNvSpPr txBox="1">
              <a:spLocks noChangeArrowheads="1"/>
            </p:cNvSpPr>
            <p:nvPr/>
          </p:nvSpPr>
          <p:spPr bwMode="auto">
            <a:xfrm>
              <a:off x="9285" y="2042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400431" name="Text Box 35"/>
            <p:cNvSpPr txBox="1">
              <a:spLocks noChangeArrowheads="1"/>
            </p:cNvSpPr>
            <p:nvPr/>
          </p:nvSpPr>
          <p:spPr bwMode="auto">
            <a:xfrm>
              <a:off x="8553" y="3678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2</a:t>
              </a:r>
              <a:endParaRPr lang="ru-RU" dirty="0"/>
            </a:p>
          </p:txBody>
        </p:sp>
        <p:sp>
          <p:nvSpPr>
            <p:cNvPr id="400432" name="Line 36"/>
            <p:cNvSpPr>
              <a:spLocks noChangeShapeType="1"/>
            </p:cNvSpPr>
            <p:nvPr/>
          </p:nvSpPr>
          <p:spPr bwMode="auto">
            <a:xfrm rot="4320000">
              <a:off x="8343" y="3048"/>
              <a:ext cx="19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00390" name="Group 37"/>
          <p:cNvGrpSpPr>
            <a:grpSpLocks/>
          </p:cNvGrpSpPr>
          <p:nvPr/>
        </p:nvGrpSpPr>
        <p:grpSpPr bwMode="auto">
          <a:xfrm>
            <a:off x="2022475" y="4956175"/>
            <a:ext cx="1901825" cy="1758950"/>
            <a:chOff x="2486" y="7074"/>
            <a:chExt cx="2995" cy="2772"/>
          </a:xfrm>
        </p:grpSpPr>
        <p:sp>
          <p:nvSpPr>
            <p:cNvPr id="400413" name="Text Box 38"/>
            <p:cNvSpPr txBox="1">
              <a:spLocks noChangeArrowheads="1"/>
            </p:cNvSpPr>
            <p:nvPr/>
          </p:nvSpPr>
          <p:spPr bwMode="auto">
            <a:xfrm>
              <a:off x="4521" y="8154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400414" name="Line 39"/>
            <p:cNvSpPr>
              <a:spLocks noChangeShapeType="1"/>
            </p:cNvSpPr>
            <p:nvPr/>
          </p:nvSpPr>
          <p:spPr bwMode="auto">
            <a:xfrm>
              <a:off x="2690" y="8785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5" name="Line 40"/>
            <p:cNvSpPr>
              <a:spLocks noChangeShapeType="1"/>
            </p:cNvSpPr>
            <p:nvPr/>
          </p:nvSpPr>
          <p:spPr bwMode="auto">
            <a:xfrm rot="-8640000">
              <a:off x="2882" y="8202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6" name="Line 41"/>
            <p:cNvSpPr>
              <a:spLocks noChangeShapeType="1"/>
            </p:cNvSpPr>
            <p:nvPr/>
          </p:nvSpPr>
          <p:spPr bwMode="auto">
            <a:xfrm rot="4320000">
              <a:off x="2390" y="8569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7" name="Line 42"/>
            <p:cNvSpPr>
              <a:spLocks noChangeShapeType="1"/>
            </p:cNvSpPr>
            <p:nvPr/>
          </p:nvSpPr>
          <p:spPr bwMode="auto">
            <a:xfrm rot="-4320000">
              <a:off x="3002" y="8545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8" name="Line 43"/>
            <p:cNvSpPr>
              <a:spLocks noChangeShapeType="1"/>
            </p:cNvSpPr>
            <p:nvPr/>
          </p:nvSpPr>
          <p:spPr bwMode="auto">
            <a:xfrm rot="8640000">
              <a:off x="2486" y="8214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9" name="Text Box 44"/>
            <p:cNvSpPr txBox="1">
              <a:spLocks noChangeArrowheads="1"/>
            </p:cNvSpPr>
            <p:nvPr/>
          </p:nvSpPr>
          <p:spPr bwMode="auto">
            <a:xfrm>
              <a:off x="4257" y="9126"/>
              <a:ext cx="10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Times New Roman" pitchFamily="18" charset="0"/>
                </a:rPr>
                <a:t>6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dirty="0">
                  <a:latin typeface="Times New Roman" pitchFamily="18" charset="0"/>
                </a:rPr>
                <a:t>/</a:t>
              </a:r>
              <a:r>
                <a:rPr lang="en-US" i="1" dirty="0"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400420" name="Arc 45"/>
            <p:cNvSpPr>
              <a:spLocks/>
            </p:cNvSpPr>
            <p:nvPr/>
          </p:nvSpPr>
          <p:spPr bwMode="auto">
            <a:xfrm rot="4882489">
              <a:off x="4173" y="8532"/>
              <a:ext cx="697" cy="720"/>
            </a:xfrm>
            <a:custGeom>
              <a:avLst/>
              <a:gdLst>
                <a:gd name="T0" fmla="*/ 6 w 41827"/>
                <a:gd name="T1" fmla="*/ 0 h 43200"/>
                <a:gd name="T2" fmla="*/ 0 w 41827"/>
                <a:gd name="T3" fmla="*/ 8 h 43200"/>
                <a:gd name="T4" fmla="*/ 6 w 41827"/>
                <a:gd name="T5" fmla="*/ 6 h 43200"/>
                <a:gd name="T6" fmla="*/ 0 60000 65536"/>
                <a:gd name="T7" fmla="*/ 0 60000 65536"/>
                <a:gd name="T8" fmla="*/ 0 60000 65536"/>
                <a:gd name="T9" fmla="*/ 0 w 41827"/>
                <a:gd name="T10" fmla="*/ 0 h 43200"/>
                <a:gd name="T11" fmla="*/ 41827 w 4182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827" h="43200" fill="none" extrusionOk="0">
                  <a:moveTo>
                    <a:pt x="20226" y="0"/>
                  </a:moveTo>
                  <a:cubicBezTo>
                    <a:pt x="32156" y="0"/>
                    <a:pt x="41827" y="9670"/>
                    <a:pt x="41827" y="21600"/>
                  </a:cubicBezTo>
                  <a:cubicBezTo>
                    <a:pt x="41827" y="33529"/>
                    <a:pt x="32156" y="43200"/>
                    <a:pt x="20227" y="43200"/>
                  </a:cubicBezTo>
                  <a:cubicBezTo>
                    <a:pt x="11220" y="43200"/>
                    <a:pt x="3159" y="37611"/>
                    <a:pt x="-1" y="29177"/>
                  </a:cubicBezTo>
                </a:path>
                <a:path w="41827" h="43200" stroke="0" extrusionOk="0">
                  <a:moveTo>
                    <a:pt x="20226" y="0"/>
                  </a:moveTo>
                  <a:cubicBezTo>
                    <a:pt x="32156" y="0"/>
                    <a:pt x="41827" y="9670"/>
                    <a:pt x="41827" y="21600"/>
                  </a:cubicBezTo>
                  <a:cubicBezTo>
                    <a:pt x="41827" y="33529"/>
                    <a:pt x="32156" y="43200"/>
                    <a:pt x="20227" y="43200"/>
                  </a:cubicBezTo>
                  <a:cubicBezTo>
                    <a:pt x="11220" y="43200"/>
                    <a:pt x="3159" y="37611"/>
                    <a:pt x="-1" y="29177"/>
                  </a:cubicBezTo>
                  <a:lnTo>
                    <a:pt x="2022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1" name="Line 46"/>
            <p:cNvSpPr>
              <a:spLocks noChangeShapeType="1"/>
            </p:cNvSpPr>
            <p:nvPr/>
          </p:nvSpPr>
          <p:spPr bwMode="auto">
            <a:xfrm>
              <a:off x="4401" y="8778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22" name="Text Box 47"/>
            <p:cNvSpPr txBox="1">
              <a:spLocks noChangeArrowheads="1"/>
            </p:cNvSpPr>
            <p:nvPr/>
          </p:nvSpPr>
          <p:spPr bwMode="auto">
            <a:xfrm>
              <a:off x="2961" y="7074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2</a:t>
              </a:r>
              <a:endParaRPr lang="ru-RU" dirty="0"/>
            </a:p>
          </p:txBody>
        </p:sp>
      </p:grpSp>
      <p:grpSp>
        <p:nvGrpSpPr>
          <p:cNvPr id="400391" name="Group 48"/>
          <p:cNvGrpSpPr>
            <a:grpSpLocks/>
          </p:cNvGrpSpPr>
          <p:nvPr/>
        </p:nvGrpSpPr>
        <p:grpSpPr bwMode="auto">
          <a:xfrm>
            <a:off x="5856288" y="4483100"/>
            <a:ext cx="2460625" cy="2160588"/>
            <a:chOff x="6825" y="6534"/>
            <a:chExt cx="3876" cy="3402"/>
          </a:xfrm>
        </p:grpSpPr>
        <p:sp>
          <p:nvSpPr>
            <p:cNvPr id="400403" name="Line 49"/>
            <p:cNvSpPr>
              <a:spLocks noChangeShapeType="1"/>
            </p:cNvSpPr>
            <p:nvPr/>
          </p:nvSpPr>
          <p:spPr bwMode="auto">
            <a:xfrm flipV="1">
              <a:off x="7641" y="9577"/>
              <a:ext cx="19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4" name="Line 50"/>
            <p:cNvSpPr>
              <a:spLocks noChangeShapeType="1"/>
            </p:cNvSpPr>
            <p:nvPr/>
          </p:nvSpPr>
          <p:spPr bwMode="auto">
            <a:xfrm rot="17280000" flipV="1">
              <a:off x="8930" y="8618"/>
              <a:ext cx="1983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5" name="Line 51"/>
            <p:cNvSpPr>
              <a:spLocks noChangeShapeType="1"/>
            </p:cNvSpPr>
            <p:nvPr/>
          </p:nvSpPr>
          <p:spPr bwMode="auto">
            <a:xfrm rot="12960000" flipV="1">
              <a:off x="8433" y="7110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6" name="Line 52"/>
            <p:cNvSpPr>
              <a:spLocks noChangeShapeType="1"/>
            </p:cNvSpPr>
            <p:nvPr/>
          </p:nvSpPr>
          <p:spPr bwMode="auto">
            <a:xfrm rot="8640000" flipV="1">
              <a:off x="6825" y="7135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7" name="Line 53"/>
            <p:cNvSpPr>
              <a:spLocks noChangeShapeType="1"/>
            </p:cNvSpPr>
            <p:nvPr/>
          </p:nvSpPr>
          <p:spPr bwMode="auto">
            <a:xfrm rot="4320000" flipV="1">
              <a:off x="6328" y="8640"/>
              <a:ext cx="19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8" name="Line 54"/>
            <p:cNvSpPr>
              <a:spLocks noChangeShapeType="1"/>
            </p:cNvSpPr>
            <p:nvPr/>
          </p:nvSpPr>
          <p:spPr bwMode="auto">
            <a:xfrm flipV="1">
              <a:off x="9621" y="958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09" name="Arc 55"/>
            <p:cNvSpPr>
              <a:spLocks/>
            </p:cNvSpPr>
            <p:nvPr/>
          </p:nvSpPr>
          <p:spPr bwMode="auto">
            <a:xfrm rot="5752499">
              <a:off x="9172" y="9216"/>
              <a:ext cx="720" cy="720"/>
            </a:xfrm>
            <a:custGeom>
              <a:avLst/>
              <a:gdLst>
                <a:gd name="T0" fmla="*/ 6 w 43200"/>
                <a:gd name="T1" fmla="*/ 0 h 43200"/>
                <a:gd name="T2" fmla="*/ 0 w 43200"/>
                <a:gd name="T3" fmla="*/ 4 h 43200"/>
                <a:gd name="T4" fmla="*/ 6 w 43200"/>
                <a:gd name="T5" fmla="*/ 6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670"/>
                    <a:pt x="258" y="17749"/>
                    <a:pt x="768" y="1588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9670"/>
                    <a:pt x="258" y="17749"/>
                    <a:pt x="768" y="1588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410" name="Text Box 56"/>
            <p:cNvSpPr txBox="1">
              <a:spLocks noChangeArrowheads="1"/>
            </p:cNvSpPr>
            <p:nvPr/>
          </p:nvSpPr>
          <p:spPr bwMode="auto">
            <a:xfrm>
              <a:off x="8853" y="8424"/>
              <a:ext cx="10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Times New Roman" pitchFamily="18" charset="0"/>
                </a:rPr>
                <a:t>8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dirty="0">
                  <a:latin typeface="Times New Roman" pitchFamily="18" charset="0"/>
                </a:rPr>
                <a:t>/</a:t>
              </a:r>
              <a:r>
                <a:rPr lang="en-US" i="1" dirty="0"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400411" name="Text Box 57"/>
            <p:cNvSpPr txBox="1">
              <a:spLocks noChangeArrowheads="1"/>
            </p:cNvSpPr>
            <p:nvPr/>
          </p:nvSpPr>
          <p:spPr bwMode="auto">
            <a:xfrm>
              <a:off x="8361" y="8874"/>
              <a:ext cx="7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baseline="-25000" dirty="0">
                  <a:latin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400412" name="Text Box 58"/>
            <p:cNvSpPr txBox="1">
              <a:spLocks noChangeArrowheads="1"/>
            </p:cNvSpPr>
            <p:nvPr/>
          </p:nvSpPr>
          <p:spPr bwMode="auto">
            <a:xfrm>
              <a:off x="7101" y="6534"/>
              <a:ext cx="7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400" b="1" dirty="0">
                  <a:latin typeface="Times New Roman" pitchFamily="18" charset="0"/>
                </a:rPr>
                <a:t>E</a:t>
              </a:r>
              <a:r>
                <a:rPr lang="en-US" sz="2400" i="1" baseline="-25000" dirty="0">
                  <a:latin typeface="Times New Roman" pitchFamily="18" charset="0"/>
                </a:rPr>
                <a:t>k</a:t>
              </a:r>
              <a:endParaRPr lang="ru-RU" dirty="0"/>
            </a:p>
          </p:txBody>
        </p:sp>
      </p:grpSp>
      <p:sp>
        <p:nvSpPr>
          <p:cNvPr id="400392" name="Rectangle 59"/>
          <p:cNvSpPr>
            <a:spLocks noChangeArrowheads="1"/>
          </p:cNvSpPr>
          <p:nvPr/>
        </p:nvSpPr>
        <p:spPr bwMode="auto">
          <a:xfrm>
            <a:off x="214313" y="1781175"/>
            <a:ext cx="162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5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sin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400393" name="Rectangle 60"/>
          <p:cNvSpPr>
            <a:spLocks noChangeArrowheads="1"/>
          </p:cNvSpPr>
          <p:nvPr/>
        </p:nvSpPr>
        <p:spPr bwMode="auto">
          <a:xfrm>
            <a:off x="4252913" y="1722438"/>
            <a:ext cx="185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5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sin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400394" name="Rectangle 61"/>
          <p:cNvSpPr>
            <a:spLocks noChangeArrowheads="1"/>
          </p:cNvSpPr>
          <p:nvPr/>
        </p:nvSpPr>
        <p:spPr bwMode="auto">
          <a:xfrm>
            <a:off x="292100" y="5189538"/>
            <a:ext cx="185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5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sin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3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400395" name="Rectangle 62"/>
          <p:cNvSpPr>
            <a:spLocks noChangeArrowheads="1"/>
          </p:cNvSpPr>
          <p:nvPr/>
        </p:nvSpPr>
        <p:spPr bwMode="auto">
          <a:xfrm>
            <a:off x="4541838" y="4208463"/>
            <a:ext cx="185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5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sin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4</a:t>
            </a:r>
            <a:r>
              <a:rPr lang="en-US" sz="2400" b="1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400396" name="Rectangle 63"/>
          <p:cNvSpPr>
            <a:spLocks noChangeArrowheads="1"/>
          </p:cNvSpPr>
          <p:nvPr/>
        </p:nvSpPr>
        <p:spPr bwMode="auto">
          <a:xfrm>
            <a:off x="1500166" y="500063"/>
            <a:ext cx="6540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Nd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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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,       m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 = 1, 2,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…,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+1, …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397" name="Rectangle 63"/>
          <p:cNvSpPr>
            <a:spLocks noChangeArrowheads="1"/>
          </p:cNvSpPr>
          <p:nvPr/>
        </p:nvSpPr>
        <p:spPr bwMode="auto">
          <a:xfrm>
            <a:off x="428625" y="2214563"/>
            <a:ext cx="874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1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398" name="Rectangle 63"/>
          <p:cNvSpPr>
            <a:spLocks noChangeArrowheads="1"/>
          </p:cNvSpPr>
          <p:nvPr/>
        </p:nvSpPr>
        <p:spPr bwMode="auto">
          <a:xfrm>
            <a:off x="4857750" y="2214563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399" name="Rectangle 63"/>
          <p:cNvSpPr>
            <a:spLocks noChangeArrowheads="1"/>
          </p:cNvSpPr>
          <p:nvPr/>
        </p:nvSpPr>
        <p:spPr bwMode="auto">
          <a:xfrm>
            <a:off x="714375" y="5643563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3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400" name="Rectangle 63"/>
          <p:cNvSpPr>
            <a:spLocks noChangeArrowheads="1"/>
          </p:cNvSpPr>
          <p:nvPr/>
        </p:nvSpPr>
        <p:spPr bwMode="auto">
          <a:xfrm>
            <a:off x="5072063" y="4714875"/>
            <a:ext cx="86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4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00401" name="Rectangle 1"/>
          <p:cNvSpPr>
            <a:spLocks noChangeArrowheads="1"/>
          </p:cNvSpPr>
          <p:nvPr/>
        </p:nvSpPr>
        <p:spPr bwMode="auto">
          <a:xfrm>
            <a:off x="285750" y="142875"/>
            <a:ext cx="7080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5.2. Дополнительные  минимумы  и  дополнительные  максимумы</a:t>
            </a:r>
            <a:endParaRPr lang="ru-RU" dirty="0"/>
          </a:p>
        </p:txBody>
      </p:sp>
      <p:sp>
        <p:nvSpPr>
          <p:cNvPr id="4004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1"/>
          <p:cNvSpPr>
            <a:spLocks noChangeArrowheads="1"/>
          </p:cNvSpPr>
          <p:nvPr/>
        </p:nvSpPr>
        <p:spPr bwMode="auto">
          <a:xfrm>
            <a:off x="126851" y="2732223"/>
            <a:ext cx="8929687" cy="55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152352" anchor="ctr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Расположение 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</a:rPr>
              <a:t>дополнительных  </a:t>
            </a:r>
            <a:r>
              <a:rPr lang="ru-RU" sz="1600" dirty="0" smtClean="0">
                <a:solidFill>
                  <a:srgbClr val="800000"/>
                </a:solidFill>
              </a:rPr>
              <a:t>(</a:t>
            </a:r>
            <a:r>
              <a:rPr lang="en-US" sz="16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600" dirty="0" smtClean="0">
                <a:solidFill>
                  <a:srgbClr val="800000"/>
                </a:solidFill>
              </a:rPr>
              <a:t>) </a:t>
            </a:r>
            <a:r>
              <a:rPr lang="ru-RU" sz="1600" b="1" dirty="0" smtClean="0">
                <a:solidFill>
                  <a:srgbClr val="800000"/>
                </a:solidFill>
              </a:rPr>
              <a:t>минимумов 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</a:rPr>
              <a:t>между </a:t>
            </a:r>
            <a:r>
              <a:rPr lang="ru-RU" sz="1600" b="1" dirty="0">
                <a:solidFill>
                  <a:srgbClr val="800000"/>
                </a:solidFill>
              </a:rPr>
              <a:t>главными </a:t>
            </a:r>
            <a:r>
              <a:rPr lang="ru-RU" sz="1600" b="1" dirty="0" smtClean="0">
                <a:solidFill>
                  <a:srgbClr val="800000"/>
                </a:solidFill>
              </a:rPr>
              <a:t>максимумами</a:t>
            </a:r>
            <a:endParaRPr lang="ru-RU" dirty="0"/>
          </a:p>
        </p:txBody>
      </p:sp>
      <p:sp>
        <p:nvSpPr>
          <p:cNvPr id="24883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48838" name="Rectangle 4"/>
          <p:cNvSpPr>
            <a:spLocks noChangeArrowheads="1"/>
          </p:cNvSpPr>
          <p:nvPr/>
        </p:nvSpPr>
        <p:spPr bwMode="auto">
          <a:xfrm>
            <a:off x="46031" y="-24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FF"/>
                </a:solidFill>
                <a:latin typeface="Constantia" pitchFamily="18" charset="0"/>
              </a:rPr>
              <a:t>Пример</a:t>
            </a: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:</a:t>
            </a:r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число щелей </a:t>
            </a:r>
            <a:r>
              <a:rPr lang="en-US" b="1" i="1" dirty="0">
                <a:solidFill>
                  <a:srgbClr val="0000FF"/>
                </a:solidFill>
                <a:latin typeface="Constantia" pitchFamily="18" charset="0"/>
              </a:rPr>
              <a:t>N = </a:t>
            </a:r>
            <a:r>
              <a:rPr lang="en-US" b="1" dirty="0">
                <a:solidFill>
                  <a:srgbClr val="0000FF"/>
                </a:solidFill>
                <a:latin typeface="Constantia" pitchFamily="18" charset="0"/>
              </a:rPr>
              <a:t>5</a:t>
            </a:r>
            <a:endParaRPr lang="ru-RU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pSp>
        <p:nvGrpSpPr>
          <p:cNvPr id="248839" name="Группа 68"/>
          <p:cNvGrpSpPr>
            <a:grpSpLocks/>
          </p:cNvGrpSpPr>
          <p:nvPr/>
        </p:nvGrpSpPr>
        <p:grpSpPr bwMode="auto">
          <a:xfrm>
            <a:off x="1077941" y="976291"/>
            <a:ext cx="7566025" cy="1686960"/>
            <a:chOff x="1075706" y="1677540"/>
            <a:chExt cx="7242850" cy="1501966"/>
          </a:xfrm>
        </p:grpSpPr>
        <p:graphicFrame>
          <p:nvGraphicFramePr>
            <p:cNvPr id="248834" name="Object 2"/>
            <p:cNvGraphicFramePr>
              <a:graphicFrameLocks noChangeAspect="1"/>
            </p:cNvGraphicFramePr>
            <p:nvPr/>
          </p:nvGraphicFramePr>
          <p:xfrm>
            <a:off x="1075706" y="1677540"/>
            <a:ext cx="7242850" cy="521549"/>
          </p:xfrm>
          <a:graphic>
            <a:graphicData uri="http://schemas.openxmlformats.org/presentationml/2006/ole">
              <p:oleObj spid="_x0000_s248834" name="Формула" r:id="rId3" imgW="5486400" imgH="393480" progId="Equation.3">
                <p:embed/>
              </p:oleObj>
            </a:graphicData>
          </a:graphic>
        </p:graphicFrame>
        <p:cxnSp>
          <p:nvCxnSpPr>
            <p:cNvPr id="67" name="Прямая со стрелкой 66"/>
            <p:cNvCxnSpPr/>
            <p:nvPr/>
          </p:nvCxnSpPr>
          <p:spPr>
            <a:xfrm rot="5400000" flipH="1" flipV="1">
              <a:off x="4327199" y="2341790"/>
              <a:ext cx="428265" cy="151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849" name="Rectangle 63"/>
            <p:cNvSpPr>
              <a:spLocks noChangeArrowheads="1"/>
            </p:cNvSpPr>
            <p:nvPr/>
          </p:nvSpPr>
          <p:spPr bwMode="auto">
            <a:xfrm>
              <a:off x="4078582" y="2357429"/>
              <a:ext cx="872106" cy="82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ru-RU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гл. </a:t>
              </a:r>
              <a:r>
                <a:rPr lang="en-US" b="1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max</a:t>
              </a:r>
              <a:endParaRPr lang="ru-RU" b="1" i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 = 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1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488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357188" y="3455992"/>
            <a:ext cx="8572500" cy="3330594"/>
            <a:chOff x="357188" y="3246419"/>
            <a:chExt cx="8572500" cy="3330594"/>
          </a:xfrm>
        </p:grpSpPr>
        <p:sp>
          <p:nvSpPr>
            <p:cNvPr id="248840" name="Rectangle 1"/>
            <p:cNvSpPr>
              <a:spLocks noChangeArrowheads="1"/>
            </p:cNvSpPr>
            <p:nvPr/>
          </p:nvSpPr>
          <p:spPr bwMode="auto">
            <a:xfrm>
              <a:off x="357188" y="3246419"/>
              <a:ext cx="85725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52352" bIns="152352" anchor="ctr">
              <a:spAutoFit/>
            </a:bodyPr>
            <a:lstStyle/>
            <a:p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Дополнительные  </a:t>
              </a:r>
              <a:r>
                <a:rPr lang="en-US" sz="2000" b="1" i="1" dirty="0">
                  <a:solidFill>
                    <a:srgbClr val="800000"/>
                  </a:solidFill>
                  <a:latin typeface="Constantia" pitchFamily="18" charset="0"/>
                </a:rPr>
                <a:t> </a:t>
              </a:r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минимумы  </a:t>
              </a:r>
              <a:r>
                <a:rPr lang="en-US" sz="2000" b="1" i="1" dirty="0">
                  <a:solidFill>
                    <a:srgbClr val="800000"/>
                  </a:solidFill>
                  <a:latin typeface="Constantia" pitchFamily="18" charset="0"/>
                </a:rPr>
                <a:t>“</a:t>
              </a:r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обрамляют</a:t>
              </a:r>
              <a:r>
                <a:rPr lang="en-US" sz="2000" b="1" i="1" dirty="0">
                  <a:solidFill>
                    <a:srgbClr val="800000"/>
                  </a:solidFill>
                  <a:latin typeface="Constantia" pitchFamily="18" charset="0"/>
                </a:rPr>
                <a:t>” </a:t>
              </a:r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 главные</a:t>
              </a:r>
              <a:r>
                <a:rPr lang="en-US" sz="2000" b="1" i="1" dirty="0">
                  <a:solidFill>
                    <a:srgbClr val="800000"/>
                  </a:solidFill>
                  <a:latin typeface="Constantia" pitchFamily="18" charset="0"/>
                </a:rPr>
                <a:t> </a:t>
              </a:r>
              <a:r>
                <a:rPr lang="ru-RU" sz="2000" b="1" i="1" dirty="0">
                  <a:solidFill>
                    <a:srgbClr val="800000"/>
                  </a:solidFill>
                  <a:latin typeface="Constantia" pitchFamily="18" charset="0"/>
                </a:rPr>
                <a:t>максимумы</a:t>
              </a:r>
              <a:endParaRPr lang="ru-RU" sz="2000" dirty="0">
                <a:latin typeface="Constantia" pitchFamily="18" charset="0"/>
              </a:endParaRPr>
            </a:p>
          </p:txBody>
        </p:sp>
        <p:graphicFrame>
          <p:nvGraphicFramePr>
            <p:cNvPr id="248835" name="Object 3"/>
            <p:cNvGraphicFramePr>
              <a:graphicFrameLocks noChangeAspect="1"/>
            </p:cNvGraphicFramePr>
            <p:nvPr/>
          </p:nvGraphicFramePr>
          <p:xfrm>
            <a:off x="5286375" y="4862506"/>
            <a:ext cx="1254125" cy="785813"/>
          </p:xfrm>
          <a:graphic>
            <a:graphicData uri="http://schemas.openxmlformats.org/presentationml/2006/ole">
              <p:oleObj spid="_x0000_s248835" name="Формула" r:id="rId4" imgW="710891" imgH="444307" progId="Equation.3">
                <p:embed/>
              </p:oleObj>
            </a:graphicData>
          </a:graphic>
        </p:graphicFrame>
        <p:sp>
          <p:nvSpPr>
            <p:cNvPr id="248842" name="Rectangle 1"/>
            <p:cNvSpPr>
              <a:spLocks noChangeArrowheads="1"/>
            </p:cNvSpPr>
            <p:nvPr/>
          </p:nvSpPr>
          <p:spPr bwMode="auto">
            <a:xfrm>
              <a:off x="428625" y="4673594"/>
              <a:ext cx="4643438" cy="126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52352" bIns="152352" anchor="ctr">
              <a:spAutoFit/>
            </a:bodyPr>
            <a:lstStyle/>
            <a:p>
              <a:pPr algn="ctr"/>
              <a:r>
                <a:rPr lang="ru-RU" sz="2400" i="1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Угловая</a:t>
              </a:r>
              <a:r>
                <a:rPr lang="ru-RU" sz="2400" b="1" i="1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 ширина </a:t>
              </a:r>
              <a:r>
                <a:rPr lang="ru-RU" sz="2400" i="1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главных максимумов</a:t>
              </a:r>
              <a:r>
                <a:rPr lang="ru-RU" sz="2400" dirty="0" smtClean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:</a:t>
              </a:r>
            </a:p>
            <a:p>
              <a:pPr algn="ctr"/>
              <a:r>
                <a:rPr lang="ru-RU" sz="1400" dirty="0" smtClean="0">
                  <a:latin typeface="Constantia" pitchFamily="18" charset="0"/>
                  <a:sym typeface="Symbol" pitchFamily="18" charset="2"/>
                </a:rPr>
                <a:t>(вблизи центра)</a:t>
              </a:r>
              <a:endParaRPr lang="ru-RU" sz="1400" dirty="0">
                <a:latin typeface="Constantia" pitchFamily="18" charset="0"/>
              </a:endParaRPr>
            </a:p>
          </p:txBody>
        </p:sp>
        <p:sp>
          <p:nvSpPr>
            <p:cNvPr id="248843" name="AutoShape 5"/>
            <p:cNvSpPr>
              <a:spLocks noChangeArrowheads="1"/>
            </p:cNvSpPr>
            <p:nvPr/>
          </p:nvSpPr>
          <p:spPr bwMode="auto">
            <a:xfrm>
              <a:off x="5000625" y="4648196"/>
              <a:ext cx="2357438" cy="1285875"/>
            </a:xfrm>
            <a:prstGeom prst="cloudCallout">
              <a:avLst>
                <a:gd name="adj1" fmla="val 97303"/>
                <a:gd name="adj2" fmla="val -114971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" name="Штриховая стрелка вправо 15"/>
            <p:cNvSpPr/>
            <p:nvPr/>
          </p:nvSpPr>
          <p:spPr>
            <a:xfrm rot="5400000">
              <a:off x="2759075" y="3960799"/>
              <a:ext cx="747713" cy="484187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Text Box 76"/>
            <p:cNvSpPr txBox="1">
              <a:spLocks noChangeArrowheads="1"/>
            </p:cNvSpPr>
            <p:nvPr/>
          </p:nvSpPr>
          <p:spPr bwMode="auto">
            <a:xfrm>
              <a:off x="2714625" y="6072188"/>
              <a:ext cx="5072063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ru-RU" b="1" dirty="0">
                  <a:solidFill>
                    <a:srgbClr val="00B0F0"/>
                  </a:solidFill>
                  <a:latin typeface="Times New Roman" pitchFamily="18" charset="0"/>
                </a:rPr>
                <a:t>(«Попутно» решили задачи </a:t>
              </a:r>
              <a:r>
                <a:rPr lang="ru-RU" b="1" dirty="0" smtClean="0">
                  <a:solidFill>
                    <a:srgbClr val="00B0F0"/>
                  </a:solidFill>
                  <a:latin typeface="Times New Roman" pitchFamily="18" charset="0"/>
                </a:rPr>
                <a:t>11.16; 11.17; </a:t>
              </a:r>
              <a:r>
                <a:rPr lang="ru-RU" b="1" dirty="0" smtClean="0">
                  <a:solidFill>
                    <a:srgbClr val="00B0F0"/>
                  </a:solidFill>
                  <a:latin typeface="Times New Roman" pitchFamily="18" charset="0"/>
                  <a:sym typeface="Symbol"/>
                </a:rPr>
                <a:t></a:t>
              </a:r>
              <a:r>
                <a:rPr lang="ru-RU" b="1" dirty="0" smtClean="0">
                  <a:solidFill>
                    <a:srgbClr val="00B0F0"/>
                  </a:solidFill>
                  <a:latin typeface="Times New Roman" pitchFamily="18" charset="0"/>
                </a:rPr>
                <a:t>11.5)                                           </a:t>
              </a:r>
              <a:endParaRPr lang="ru-RU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278022" y="1063456"/>
            <a:ext cx="6705327" cy="1598197"/>
            <a:chOff x="1278022" y="1634978"/>
            <a:chExt cx="6705327" cy="1598197"/>
          </a:xfrm>
        </p:grpSpPr>
        <p:sp>
          <p:nvSpPr>
            <p:cNvPr id="248844" name="Rectangle 63"/>
            <p:cNvSpPr>
              <a:spLocks noChangeArrowheads="1"/>
            </p:cNvSpPr>
            <p:nvPr/>
          </p:nvSpPr>
          <p:spPr bwMode="auto">
            <a:xfrm>
              <a:off x="1278022" y="2505086"/>
              <a:ext cx="1681162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“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-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й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”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ru-RU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центр. гл. </a:t>
              </a:r>
              <a:r>
                <a:rPr lang="en-US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max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rot="5400000" flipH="1" flipV="1">
              <a:off x="1870125" y="2287588"/>
              <a:ext cx="481013" cy="158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1960719" y="1634978"/>
              <a:ext cx="3770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,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32250" y="1643050"/>
              <a:ext cx="495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/>
                </a:rPr>
                <a:t></a:t>
              </a:r>
              <a:r>
                <a:rPr lang="ru-RU" b="1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,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219622" y="1643050"/>
              <a:ext cx="611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/>
                </a:rPr>
                <a:t>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/>
                </a:rPr>
                <a:t>2</a:t>
              </a:r>
              <a:r>
                <a:rPr lang="ru-RU" b="1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,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 bwMode="auto">
            <a:xfrm rot="5400000" flipH="1" flipV="1">
              <a:off x="7307243" y="2290689"/>
              <a:ext cx="481013" cy="158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/>
            <p:cNvSpPr>
              <a:spLocks noChangeArrowheads="1"/>
            </p:cNvSpPr>
            <p:nvPr/>
          </p:nvSpPr>
          <p:spPr bwMode="auto">
            <a:xfrm>
              <a:off x="7072330" y="2309845"/>
              <a:ext cx="91101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ru-RU" b="1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гл. </a:t>
              </a:r>
              <a:r>
                <a:rPr lang="en-US" b="1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max</a:t>
              </a:r>
              <a:endParaRPr lang="ru-RU" b="1" i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/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m = 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38569" y="428586"/>
            <a:ext cx="4762521" cy="1246250"/>
            <a:chOff x="3738569" y="1000108"/>
            <a:chExt cx="4762521" cy="124625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738569" y="1000108"/>
              <a:ext cx="4762521" cy="473075"/>
              <a:chOff x="3738569" y="1000108"/>
              <a:chExt cx="4762521" cy="473075"/>
            </a:xfrm>
          </p:grpSpPr>
          <p:graphicFrame>
            <p:nvGraphicFramePr>
              <p:cNvPr id="2" name="Object 2"/>
              <p:cNvGraphicFramePr>
                <a:graphicFrameLocks noChangeAspect="1"/>
              </p:cNvGraphicFramePr>
              <p:nvPr/>
            </p:nvGraphicFramePr>
            <p:xfrm>
              <a:off x="3738569" y="1000108"/>
              <a:ext cx="1833563" cy="473075"/>
            </p:xfrm>
            <a:graphic>
              <a:graphicData uri="http://schemas.openxmlformats.org/presentationml/2006/ole">
                <p:oleObj spid="_x0000_s248837" name="Формула" r:id="rId5" imgW="1803240" imgH="431640" progId="Equation.3">
                  <p:embed/>
                </p:oleObj>
              </a:graphicData>
            </a:graphic>
          </p:graphicFrame>
          <p:graphicFrame>
            <p:nvGraphicFramePr>
              <p:cNvPr id="3" name="Object 2"/>
              <p:cNvGraphicFramePr>
                <a:graphicFrameLocks noChangeAspect="1"/>
              </p:cNvGraphicFramePr>
              <p:nvPr/>
            </p:nvGraphicFramePr>
            <p:xfrm>
              <a:off x="6499252" y="1000108"/>
              <a:ext cx="2001838" cy="473075"/>
            </p:xfrm>
            <a:graphic>
              <a:graphicData uri="http://schemas.openxmlformats.org/presentationml/2006/ole">
                <p:oleObj spid="_x0000_s248838" name="Формула" r:id="rId6" imgW="1968480" imgH="431640" progId="Equation.3">
                  <p:embed/>
                </p:oleObj>
              </a:graphicData>
            </a:graphic>
          </p:graphicFrame>
        </p:grpSp>
        <p:sp>
          <p:nvSpPr>
            <p:cNvPr id="27" name="Овал 26"/>
            <p:cNvSpPr/>
            <p:nvPr/>
          </p:nvSpPr>
          <p:spPr>
            <a:xfrm>
              <a:off x="3897254" y="1460419"/>
              <a:ext cx="571504" cy="78581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841850" y="1460419"/>
              <a:ext cx="571504" cy="78581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699238" y="1460540"/>
              <a:ext cx="571504" cy="78581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826465" y="1460540"/>
              <a:ext cx="571504" cy="78581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5400000" flipH="1" flipV="1">
            <a:off x="2745322" y="2253695"/>
            <a:ext cx="1080000" cy="158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602842" y="2253695"/>
            <a:ext cx="1080000" cy="1587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pic>
        <p:nvPicPr>
          <p:cNvPr id="402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47763"/>
            <a:ext cx="4086225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36900"/>
            <a:ext cx="436403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027238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285720" y="55633"/>
            <a:ext cx="8643998" cy="104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152352" anchor="ctr">
            <a:spAutoFit/>
          </a:bodyPr>
          <a:lstStyle/>
          <a:p>
            <a:pPr algn="ctr"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§6. Характеристики  дифракционной  решётки  как спектрального аппарата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Oval 2"/>
          <p:cNvSpPr>
            <a:spLocks noChangeArrowheads="1"/>
          </p:cNvSpPr>
          <p:nvPr/>
        </p:nvSpPr>
        <p:spPr bwMode="auto">
          <a:xfrm>
            <a:off x="3779838" y="3094038"/>
            <a:ext cx="338137" cy="266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03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124200"/>
            <a:ext cx="472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47763"/>
            <a:ext cx="8496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0" name="Rectangle 7"/>
          <p:cNvSpPr>
            <a:spLocks noChangeArrowheads="1"/>
          </p:cNvSpPr>
          <p:nvPr/>
        </p:nvSpPr>
        <p:spPr bwMode="auto">
          <a:xfrm>
            <a:off x="1331913" y="2603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Constantia" pitchFamily="18" charset="0"/>
              </a:rPr>
              <a:t>Дифракция белого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ChangeArrowheads="1"/>
          </p:cNvSpPr>
          <p:nvPr/>
        </p:nvSpPr>
        <p:spPr bwMode="auto">
          <a:xfrm>
            <a:off x="1331913" y="2603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Constantia" pitchFamily="18" charset="0"/>
              </a:rPr>
              <a:t>Дифракция белого света</a:t>
            </a:r>
          </a:p>
        </p:txBody>
      </p:sp>
      <p:pic>
        <p:nvPicPr>
          <p:cNvPr id="404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710613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84582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6" name="Rectangle 14"/>
          <p:cNvSpPr>
            <a:spLocks noChangeArrowheads="1"/>
          </p:cNvSpPr>
          <p:nvPr/>
        </p:nvSpPr>
        <p:spPr bwMode="auto">
          <a:xfrm>
            <a:off x="285750" y="1071563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Constantia" pitchFamily="18" charset="0"/>
              </a:rPr>
              <a:t>Дифракционная решётка - спектральный аппарат</a:t>
            </a:r>
          </a:p>
        </p:txBody>
      </p:sp>
      <p:sp>
        <p:nvSpPr>
          <p:cNvPr id="405507" name="Rectangle 1"/>
          <p:cNvSpPr>
            <a:spLocks noChangeArrowheads="1"/>
          </p:cNvSpPr>
          <p:nvPr/>
        </p:nvSpPr>
        <p:spPr bwMode="auto">
          <a:xfrm>
            <a:off x="357188" y="214313"/>
            <a:ext cx="3786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6.1. Угловая и линейная дисперсия</a:t>
            </a:r>
          </a:p>
        </p:txBody>
      </p:sp>
      <p:pic>
        <p:nvPicPr>
          <p:cNvPr id="405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857750"/>
            <a:ext cx="8072494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13" name="Rectangle 3"/>
          <p:cNvSpPr>
            <a:spLocks noChangeArrowheads="1"/>
          </p:cNvSpPr>
          <p:nvPr/>
        </p:nvSpPr>
        <p:spPr bwMode="auto">
          <a:xfrm>
            <a:off x="357188" y="428625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Угловая дисперсия</a:t>
            </a:r>
            <a:r>
              <a:rPr lang="ru-RU" sz="2800" b="1" dirty="0">
                <a:solidFill>
                  <a:srgbClr val="0000FF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211114" name="Rectangle 66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11115" name="Rectangle 68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11116" name="Rectangle 73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211117" name="Group 168"/>
          <p:cNvGrpSpPr>
            <a:grpSpLocks/>
          </p:cNvGrpSpPr>
          <p:nvPr/>
        </p:nvGrpSpPr>
        <p:grpSpPr bwMode="auto">
          <a:xfrm>
            <a:off x="395288" y="2349500"/>
            <a:ext cx="7907338" cy="3700463"/>
            <a:chOff x="249" y="1480"/>
            <a:chExt cx="4981" cy="2331"/>
          </a:xfrm>
        </p:grpSpPr>
        <p:sp>
          <p:nvSpPr>
            <p:cNvPr id="211127" name="Text Box 87"/>
            <p:cNvSpPr txBox="1">
              <a:spLocks noChangeArrowheads="1"/>
            </p:cNvSpPr>
            <p:nvPr/>
          </p:nvSpPr>
          <p:spPr bwMode="auto">
            <a:xfrm>
              <a:off x="4785" y="2501"/>
              <a:ext cx="25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sz="2400" dirty="0"/>
            </a:p>
          </p:txBody>
        </p:sp>
        <p:sp>
          <p:nvSpPr>
            <p:cNvPr id="211128" name="Line 88"/>
            <p:cNvSpPr>
              <a:spLocks noChangeShapeType="1"/>
            </p:cNvSpPr>
            <p:nvPr/>
          </p:nvSpPr>
          <p:spPr bwMode="auto">
            <a:xfrm rot="16200000" flipV="1">
              <a:off x="2666" y="532"/>
              <a:ext cx="0" cy="4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29" name="Line 89"/>
            <p:cNvSpPr>
              <a:spLocks noChangeShapeType="1"/>
            </p:cNvSpPr>
            <p:nvPr/>
          </p:nvSpPr>
          <p:spPr bwMode="auto">
            <a:xfrm rot="-5580000">
              <a:off x="2471" y="215"/>
              <a:ext cx="430" cy="423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0" name="Line 90"/>
            <p:cNvSpPr>
              <a:spLocks noChangeShapeType="1"/>
            </p:cNvSpPr>
            <p:nvPr/>
          </p:nvSpPr>
          <p:spPr bwMode="auto">
            <a:xfrm rot="-5400000">
              <a:off x="2203" y="118"/>
              <a:ext cx="919" cy="41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1" name="Arc 91"/>
            <p:cNvSpPr>
              <a:spLocks/>
            </p:cNvSpPr>
            <p:nvPr/>
          </p:nvSpPr>
          <p:spPr bwMode="auto">
            <a:xfrm rot="2925824">
              <a:off x="3042" y="2144"/>
              <a:ext cx="93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2" name="Line 92"/>
            <p:cNvSpPr>
              <a:spLocks noChangeShapeType="1"/>
            </p:cNvSpPr>
            <p:nvPr/>
          </p:nvSpPr>
          <p:spPr bwMode="auto">
            <a:xfrm rot="-5400000">
              <a:off x="3599" y="2645"/>
              <a:ext cx="2331" cy="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3" name="Line 93"/>
            <p:cNvSpPr>
              <a:spLocks noChangeShapeType="1"/>
            </p:cNvSpPr>
            <p:nvPr/>
          </p:nvSpPr>
          <p:spPr bwMode="auto">
            <a:xfrm rot="-5400000">
              <a:off x="4802" y="3278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4" name="Line 94"/>
            <p:cNvSpPr>
              <a:spLocks noChangeShapeType="1"/>
            </p:cNvSpPr>
            <p:nvPr/>
          </p:nvSpPr>
          <p:spPr bwMode="auto">
            <a:xfrm rot="-5400000">
              <a:off x="4802" y="2668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5" name="Line 95"/>
            <p:cNvSpPr>
              <a:spLocks noChangeShapeType="1"/>
            </p:cNvSpPr>
            <p:nvPr/>
          </p:nvSpPr>
          <p:spPr bwMode="auto">
            <a:xfrm rot="-5400000">
              <a:off x="4802" y="2060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36" name="Line 96"/>
            <p:cNvSpPr>
              <a:spLocks noChangeShapeType="1"/>
            </p:cNvSpPr>
            <p:nvPr/>
          </p:nvSpPr>
          <p:spPr bwMode="auto">
            <a:xfrm rot="16200000" flipV="1">
              <a:off x="4519" y="1415"/>
              <a:ext cx="0" cy="567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11137" name="Group 97"/>
            <p:cNvGrpSpPr>
              <a:grpSpLocks/>
            </p:cNvGrpSpPr>
            <p:nvPr/>
          </p:nvGrpSpPr>
          <p:grpSpPr bwMode="auto">
            <a:xfrm>
              <a:off x="4241" y="1706"/>
              <a:ext cx="520" cy="91"/>
              <a:chOff x="8822" y="1900"/>
              <a:chExt cx="1000" cy="2549"/>
            </a:xfrm>
          </p:grpSpPr>
          <p:sp>
            <p:nvSpPr>
              <p:cNvPr id="211176" name="Line 98"/>
              <p:cNvSpPr>
                <a:spLocks noChangeShapeType="1"/>
              </p:cNvSpPr>
              <p:nvPr/>
            </p:nvSpPr>
            <p:spPr bwMode="auto">
              <a:xfrm rot="-5400000">
                <a:off x="9822" y="4449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7" name="Line 99"/>
              <p:cNvSpPr>
                <a:spLocks noChangeShapeType="1"/>
              </p:cNvSpPr>
              <p:nvPr/>
            </p:nvSpPr>
            <p:spPr bwMode="auto">
              <a:xfrm rot="-5400000">
                <a:off x="9277" y="4449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8" name="Line 100"/>
              <p:cNvSpPr>
                <a:spLocks noChangeShapeType="1"/>
              </p:cNvSpPr>
              <p:nvPr/>
            </p:nvSpPr>
            <p:spPr bwMode="auto">
              <a:xfrm rot="-5400000">
                <a:off x="8822" y="3976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9" name="Line 101"/>
              <p:cNvSpPr>
                <a:spLocks noChangeShapeType="1"/>
              </p:cNvSpPr>
              <p:nvPr/>
            </p:nvSpPr>
            <p:spPr bwMode="auto">
              <a:xfrm rot="-5400000">
                <a:off x="8822" y="3174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0" name="Line 102"/>
              <p:cNvSpPr>
                <a:spLocks noChangeShapeType="1"/>
              </p:cNvSpPr>
              <p:nvPr/>
            </p:nvSpPr>
            <p:spPr bwMode="auto">
              <a:xfrm rot="-5400000">
                <a:off x="8822" y="2375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1" name="Line 103"/>
              <p:cNvSpPr>
                <a:spLocks noChangeShapeType="1"/>
              </p:cNvSpPr>
              <p:nvPr/>
            </p:nvSpPr>
            <p:spPr bwMode="auto">
              <a:xfrm rot="-5400000">
                <a:off x="7547" y="3175"/>
                <a:ext cx="2549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2" name="Line 104"/>
              <p:cNvSpPr>
                <a:spLocks noChangeShapeType="1"/>
              </p:cNvSpPr>
              <p:nvPr/>
            </p:nvSpPr>
            <p:spPr bwMode="auto">
              <a:xfrm rot="-5400000">
                <a:off x="9822" y="1900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3" name="Line 105"/>
              <p:cNvSpPr>
                <a:spLocks noChangeShapeType="1"/>
              </p:cNvSpPr>
              <p:nvPr/>
            </p:nvSpPr>
            <p:spPr bwMode="auto">
              <a:xfrm rot="-5400000">
                <a:off x="9277" y="1900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4" name="Freeform 106"/>
              <p:cNvSpPr>
                <a:spLocks/>
              </p:cNvSpPr>
              <p:nvPr/>
            </p:nvSpPr>
            <p:spPr bwMode="auto">
              <a:xfrm rot="-5400000">
                <a:off x="9253" y="3931"/>
                <a:ext cx="599" cy="435"/>
              </a:xfrm>
              <a:custGeom>
                <a:avLst/>
                <a:gdLst>
                  <a:gd name="T0" fmla="*/ 9 w 641"/>
                  <a:gd name="T1" fmla="*/ 431 h 907"/>
                  <a:gd name="T2" fmla="*/ 18 w 641"/>
                  <a:gd name="T3" fmla="*/ 428 h 907"/>
                  <a:gd name="T4" fmla="*/ 27 w 641"/>
                  <a:gd name="T5" fmla="*/ 425 h 907"/>
                  <a:gd name="T6" fmla="*/ 36 w 641"/>
                  <a:gd name="T7" fmla="*/ 421 h 907"/>
                  <a:gd name="T8" fmla="*/ 46 w 641"/>
                  <a:gd name="T9" fmla="*/ 417 h 907"/>
                  <a:gd name="T10" fmla="*/ 55 w 641"/>
                  <a:gd name="T11" fmla="*/ 413 h 907"/>
                  <a:gd name="T12" fmla="*/ 65 w 641"/>
                  <a:gd name="T13" fmla="*/ 409 h 907"/>
                  <a:gd name="T14" fmla="*/ 75 w 641"/>
                  <a:gd name="T15" fmla="*/ 405 h 907"/>
                  <a:gd name="T16" fmla="*/ 84 w 641"/>
                  <a:gd name="T17" fmla="*/ 400 h 907"/>
                  <a:gd name="T18" fmla="*/ 93 w 641"/>
                  <a:gd name="T19" fmla="*/ 396 h 907"/>
                  <a:gd name="T20" fmla="*/ 103 w 641"/>
                  <a:gd name="T21" fmla="*/ 391 h 907"/>
                  <a:gd name="T22" fmla="*/ 112 w 641"/>
                  <a:gd name="T23" fmla="*/ 387 h 907"/>
                  <a:gd name="T24" fmla="*/ 121 w 641"/>
                  <a:gd name="T25" fmla="*/ 381 h 907"/>
                  <a:gd name="T26" fmla="*/ 130 w 641"/>
                  <a:gd name="T27" fmla="*/ 376 h 907"/>
                  <a:gd name="T28" fmla="*/ 140 w 641"/>
                  <a:gd name="T29" fmla="*/ 371 h 907"/>
                  <a:gd name="T30" fmla="*/ 150 w 641"/>
                  <a:gd name="T31" fmla="*/ 366 h 907"/>
                  <a:gd name="T32" fmla="*/ 159 w 641"/>
                  <a:gd name="T33" fmla="*/ 361 h 907"/>
                  <a:gd name="T34" fmla="*/ 168 w 641"/>
                  <a:gd name="T35" fmla="*/ 355 h 907"/>
                  <a:gd name="T36" fmla="*/ 178 w 641"/>
                  <a:gd name="T37" fmla="*/ 349 h 907"/>
                  <a:gd name="T38" fmla="*/ 188 w 641"/>
                  <a:gd name="T39" fmla="*/ 343 h 907"/>
                  <a:gd name="T40" fmla="*/ 197 w 641"/>
                  <a:gd name="T41" fmla="*/ 338 h 907"/>
                  <a:gd name="T42" fmla="*/ 207 w 641"/>
                  <a:gd name="T43" fmla="*/ 332 h 907"/>
                  <a:gd name="T44" fmla="*/ 216 w 641"/>
                  <a:gd name="T45" fmla="*/ 326 h 907"/>
                  <a:gd name="T46" fmla="*/ 225 w 641"/>
                  <a:gd name="T47" fmla="*/ 320 h 907"/>
                  <a:gd name="T48" fmla="*/ 235 w 641"/>
                  <a:gd name="T49" fmla="*/ 313 h 907"/>
                  <a:gd name="T50" fmla="*/ 243 w 641"/>
                  <a:gd name="T51" fmla="*/ 306 h 907"/>
                  <a:gd name="T52" fmla="*/ 253 w 641"/>
                  <a:gd name="T53" fmla="*/ 300 h 907"/>
                  <a:gd name="T54" fmla="*/ 263 w 641"/>
                  <a:gd name="T55" fmla="*/ 293 h 907"/>
                  <a:gd name="T56" fmla="*/ 272 w 641"/>
                  <a:gd name="T57" fmla="*/ 287 h 907"/>
                  <a:gd name="T58" fmla="*/ 281 w 641"/>
                  <a:gd name="T59" fmla="*/ 280 h 907"/>
                  <a:gd name="T60" fmla="*/ 291 w 641"/>
                  <a:gd name="T61" fmla="*/ 273 h 907"/>
                  <a:gd name="T62" fmla="*/ 300 w 641"/>
                  <a:gd name="T63" fmla="*/ 266 h 907"/>
                  <a:gd name="T64" fmla="*/ 310 w 641"/>
                  <a:gd name="T65" fmla="*/ 259 h 907"/>
                  <a:gd name="T66" fmla="*/ 320 w 641"/>
                  <a:gd name="T67" fmla="*/ 251 h 907"/>
                  <a:gd name="T68" fmla="*/ 329 w 641"/>
                  <a:gd name="T69" fmla="*/ 244 h 907"/>
                  <a:gd name="T70" fmla="*/ 338 w 641"/>
                  <a:gd name="T71" fmla="*/ 236 h 907"/>
                  <a:gd name="T72" fmla="*/ 348 w 641"/>
                  <a:gd name="T73" fmla="*/ 228 h 907"/>
                  <a:gd name="T74" fmla="*/ 358 w 641"/>
                  <a:gd name="T75" fmla="*/ 221 h 907"/>
                  <a:gd name="T76" fmla="*/ 367 w 641"/>
                  <a:gd name="T77" fmla="*/ 213 h 907"/>
                  <a:gd name="T78" fmla="*/ 377 w 641"/>
                  <a:gd name="T79" fmla="*/ 205 h 907"/>
                  <a:gd name="T80" fmla="*/ 386 w 641"/>
                  <a:gd name="T81" fmla="*/ 198 h 907"/>
                  <a:gd name="T82" fmla="*/ 395 w 641"/>
                  <a:gd name="T83" fmla="*/ 189 h 907"/>
                  <a:gd name="T84" fmla="*/ 404 w 641"/>
                  <a:gd name="T85" fmla="*/ 181 h 907"/>
                  <a:gd name="T86" fmla="*/ 413 w 641"/>
                  <a:gd name="T87" fmla="*/ 172 h 907"/>
                  <a:gd name="T88" fmla="*/ 423 w 641"/>
                  <a:gd name="T89" fmla="*/ 164 h 907"/>
                  <a:gd name="T90" fmla="*/ 433 w 641"/>
                  <a:gd name="T91" fmla="*/ 156 h 907"/>
                  <a:gd name="T92" fmla="*/ 442 w 641"/>
                  <a:gd name="T93" fmla="*/ 148 h 907"/>
                  <a:gd name="T94" fmla="*/ 451 w 641"/>
                  <a:gd name="T95" fmla="*/ 139 h 907"/>
                  <a:gd name="T96" fmla="*/ 461 w 641"/>
                  <a:gd name="T97" fmla="*/ 130 h 907"/>
                  <a:gd name="T98" fmla="*/ 470 w 641"/>
                  <a:gd name="T99" fmla="*/ 122 h 907"/>
                  <a:gd name="T100" fmla="*/ 480 w 641"/>
                  <a:gd name="T101" fmla="*/ 113 h 907"/>
                  <a:gd name="T102" fmla="*/ 490 w 641"/>
                  <a:gd name="T103" fmla="*/ 105 h 907"/>
                  <a:gd name="T104" fmla="*/ 499 w 641"/>
                  <a:gd name="T105" fmla="*/ 96 h 907"/>
                  <a:gd name="T106" fmla="*/ 508 w 641"/>
                  <a:gd name="T107" fmla="*/ 87 h 907"/>
                  <a:gd name="T108" fmla="*/ 518 w 641"/>
                  <a:gd name="T109" fmla="*/ 78 h 907"/>
                  <a:gd name="T110" fmla="*/ 526 w 641"/>
                  <a:gd name="T111" fmla="*/ 69 h 907"/>
                  <a:gd name="T112" fmla="*/ 535 w 641"/>
                  <a:gd name="T113" fmla="*/ 60 h 907"/>
                  <a:gd name="T114" fmla="*/ 546 w 641"/>
                  <a:gd name="T115" fmla="*/ 51 h 907"/>
                  <a:gd name="T116" fmla="*/ 555 w 641"/>
                  <a:gd name="T117" fmla="*/ 42 h 907"/>
                  <a:gd name="T118" fmla="*/ 564 w 641"/>
                  <a:gd name="T119" fmla="*/ 33 h 907"/>
                  <a:gd name="T120" fmla="*/ 574 w 641"/>
                  <a:gd name="T121" fmla="*/ 24 h 907"/>
                  <a:gd name="T122" fmla="*/ 583 w 641"/>
                  <a:gd name="T123" fmla="*/ 15 h 907"/>
                  <a:gd name="T124" fmla="*/ 593 w 641"/>
                  <a:gd name="T125" fmla="*/ 6 h 9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907"/>
                  <a:gd name="T191" fmla="*/ 641 w 641"/>
                  <a:gd name="T192" fmla="*/ 907 h 9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907">
                    <a:moveTo>
                      <a:pt x="0" y="907"/>
                    </a:moveTo>
                    <a:lnTo>
                      <a:pt x="5" y="903"/>
                    </a:lnTo>
                    <a:lnTo>
                      <a:pt x="6" y="903"/>
                    </a:lnTo>
                    <a:lnTo>
                      <a:pt x="6" y="902"/>
                    </a:lnTo>
                    <a:lnTo>
                      <a:pt x="7" y="902"/>
                    </a:lnTo>
                    <a:lnTo>
                      <a:pt x="8" y="900"/>
                    </a:lnTo>
                    <a:lnTo>
                      <a:pt x="10" y="900"/>
                    </a:lnTo>
                    <a:lnTo>
                      <a:pt x="10" y="899"/>
                    </a:lnTo>
                    <a:lnTo>
                      <a:pt x="11" y="899"/>
                    </a:lnTo>
                    <a:lnTo>
                      <a:pt x="12" y="898"/>
                    </a:lnTo>
                    <a:lnTo>
                      <a:pt x="14" y="898"/>
                    </a:lnTo>
                    <a:lnTo>
                      <a:pt x="14" y="896"/>
                    </a:lnTo>
                    <a:lnTo>
                      <a:pt x="15" y="896"/>
                    </a:lnTo>
                    <a:lnTo>
                      <a:pt x="16" y="895"/>
                    </a:lnTo>
                    <a:lnTo>
                      <a:pt x="17" y="894"/>
                    </a:lnTo>
                    <a:lnTo>
                      <a:pt x="19" y="894"/>
                    </a:lnTo>
                    <a:lnTo>
                      <a:pt x="19" y="892"/>
                    </a:lnTo>
                    <a:lnTo>
                      <a:pt x="20" y="892"/>
                    </a:lnTo>
                    <a:lnTo>
                      <a:pt x="21" y="891"/>
                    </a:lnTo>
                    <a:lnTo>
                      <a:pt x="22" y="891"/>
                    </a:lnTo>
                    <a:lnTo>
                      <a:pt x="22" y="890"/>
                    </a:lnTo>
                    <a:lnTo>
                      <a:pt x="24" y="890"/>
                    </a:lnTo>
                    <a:lnTo>
                      <a:pt x="25" y="889"/>
                    </a:lnTo>
                    <a:lnTo>
                      <a:pt x="26" y="887"/>
                    </a:lnTo>
                    <a:lnTo>
                      <a:pt x="28" y="887"/>
                    </a:lnTo>
                    <a:lnTo>
                      <a:pt x="29" y="886"/>
                    </a:lnTo>
                    <a:lnTo>
                      <a:pt x="30" y="885"/>
                    </a:lnTo>
                    <a:lnTo>
                      <a:pt x="31" y="885"/>
                    </a:lnTo>
                    <a:lnTo>
                      <a:pt x="31" y="883"/>
                    </a:lnTo>
                    <a:lnTo>
                      <a:pt x="33" y="883"/>
                    </a:lnTo>
                    <a:lnTo>
                      <a:pt x="34" y="882"/>
                    </a:lnTo>
                    <a:lnTo>
                      <a:pt x="35" y="882"/>
                    </a:lnTo>
                    <a:lnTo>
                      <a:pt x="35" y="881"/>
                    </a:lnTo>
                    <a:lnTo>
                      <a:pt x="36" y="881"/>
                    </a:lnTo>
                    <a:lnTo>
                      <a:pt x="38" y="879"/>
                    </a:lnTo>
                    <a:lnTo>
                      <a:pt x="39" y="878"/>
                    </a:lnTo>
                    <a:lnTo>
                      <a:pt x="40" y="877"/>
                    </a:lnTo>
                    <a:lnTo>
                      <a:pt x="42" y="875"/>
                    </a:lnTo>
                    <a:lnTo>
                      <a:pt x="43" y="875"/>
                    </a:lnTo>
                    <a:lnTo>
                      <a:pt x="44" y="874"/>
                    </a:lnTo>
                    <a:lnTo>
                      <a:pt x="45" y="873"/>
                    </a:lnTo>
                    <a:lnTo>
                      <a:pt x="47" y="873"/>
                    </a:lnTo>
                    <a:lnTo>
                      <a:pt x="47" y="871"/>
                    </a:lnTo>
                    <a:lnTo>
                      <a:pt x="48" y="871"/>
                    </a:lnTo>
                    <a:lnTo>
                      <a:pt x="49" y="870"/>
                    </a:lnTo>
                    <a:lnTo>
                      <a:pt x="50" y="869"/>
                    </a:lnTo>
                    <a:lnTo>
                      <a:pt x="52" y="868"/>
                    </a:lnTo>
                    <a:lnTo>
                      <a:pt x="53" y="868"/>
                    </a:lnTo>
                    <a:lnTo>
                      <a:pt x="53" y="866"/>
                    </a:lnTo>
                    <a:lnTo>
                      <a:pt x="54" y="866"/>
                    </a:lnTo>
                    <a:lnTo>
                      <a:pt x="56" y="865"/>
                    </a:lnTo>
                    <a:lnTo>
                      <a:pt x="57" y="864"/>
                    </a:lnTo>
                    <a:lnTo>
                      <a:pt x="58" y="862"/>
                    </a:lnTo>
                    <a:lnTo>
                      <a:pt x="59" y="862"/>
                    </a:lnTo>
                    <a:lnTo>
                      <a:pt x="59" y="861"/>
                    </a:lnTo>
                    <a:lnTo>
                      <a:pt x="61" y="860"/>
                    </a:lnTo>
                    <a:lnTo>
                      <a:pt x="62" y="860"/>
                    </a:lnTo>
                    <a:lnTo>
                      <a:pt x="63" y="858"/>
                    </a:lnTo>
                    <a:lnTo>
                      <a:pt x="64" y="857"/>
                    </a:lnTo>
                    <a:lnTo>
                      <a:pt x="66" y="856"/>
                    </a:lnTo>
                    <a:lnTo>
                      <a:pt x="67" y="856"/>
                    </a:lnTo>
                    <a:lnTo>
                      <a:pt x="67" y="854"/>
                    </a:lnTo>
                    <a:lnTo>
                      <a:pt x="68" y="853"/>
                    </a:lnTo>
                    <a:lnTo>
                      <a:pt x="70" y="853"/>
                    </a:lnTo>
                    <a:lnTo>
                      <a:pt x="70" y="852"/>
                    </a:lnTo>
                    <a:lnTo>
                      <a:pt x="71" y="852"/>
                    </a:lnTo>
                    <a:lnTo>
                      <a:pt x="72" y="850"/>
                    </a:lnTo>
                    <a:lnTo>
                      <a:pt x="73" y="849"/>
                    </a:lnTo>
                    <a:lnTo>
                      <a:pt x="75" y="848"/>
                    </a:lnTo>
                    <a:lnTo>
                      <a:pt x="76" y="847"/>
                    </a:lnTo>
                    <a:lnTo>
                      <a:pt x="77" y="847"/>
                    </a:lnTo>
                    <a:lnTo>
                      <a:pt x="77" y="845"/>
                    </a:lnTo>
                    <a:lnTo>
                      <a:pt x="78" y="845"/>
                    </a:lnTo>
                    <a:lnTo>
                      <a:pt x="80" y="844"/>
                    </a:lnTo>
                    <a:lnTo>
                      <a:pt x="81" y="843"/>
                    </a:lnTo>
                    <a:lnTo>
                      <a:pt x="82" y="841"/>
                    </a:lnTo>
                    <a:lnTo>
                      <a:pt x="84" y="840"/>
                    </a:lnTo>
                    <a:lnTo>
                      <a:pt x="85" y="839"/>
                    </a:lnTo>
                    <a:lnTo>
                      <a:pt x="86" y="837"/>
                    </a:lnTo>
                    <a:lnTo>
                      <a:pt x="87" y="837"/>
                    </a:lnTo>
                    <a:lnTo>
                      <a:pt x="87" y="836"/>
                    </a:lnTo>
                    <a:lnTo>
                      <a:pt x="89" y="836"/>
                    </a:lnTo>
                    <a:lnTo>
                      <a:pt x="90" y="835"/>
                    </a:lnTo>
                    <a:lnTo>
                      <a:pt x="91" y="833"/>
                    </a:lnTo>
                    <a:lnTo>
                      <a:pt x="92" y="832"/>
                    </a:lnTo>
                    <a:lnTo>
                      <a:pt x="94" y="831"/>
                    </a:lnTo>
                    <a:lnTo>
                      <a:pt x="95" y="831"/>
                    </a:lnTo>
                    <a:lnTo>
                      <a:pt x="95" y="829"/>
                    </a:lnTo>
                    <a:lnTo>
                      <a:pt x="96" y="828"/>
                    </a:lnTo>
                    <a:lnTo>
                      <a:pt x="98" y="828"/>
                    </a:lnTo>
                    <a:lnTo>
                      <a:pt x="98" y="827"/>
                    </a:lnTo>
                    <a:lnTo>
                      <a:pt x="99" y="827"/>
                    </a:lnTo>
                    <a:lnTo>
                      <a:pt x="100" y="825"/>
                    </a:lnTo>
                    <a:lnTo>
                      <a:pt x="101" y="824"/>
                    </a:lnTo>
                    <a:lnTo>
                      <a:pt x="103" y="823"/>
                    </a:lnTo>
                    <a:lnTo>
                      <a:pt x="104" y="822"/>
                    </a:lnTo>
                    <a:lnTo>
                      <a:pt x="105" y="822"/>
                    </a:lnTo>
                    <a:lnTo>
                      <a:pt x="105" y="820"/>
                    </a:lnTo>
                    <a:lnTo>
                      <a:pt x="106" y="819"/>
                    </a:lnTo>
                    <a:lnTo>
                      <a:pt x="108" y="819"/>
                    </a:lnTo>
                    <a:lnTo>
                      <a:pt x="108" y="818"/>
                    </a:lnTo>
                    <a:lnTo>
                      <a:pt x="109" y="816"/>
                    </a:lnTo>
                    <a:lnTo>
                      <a:pt x="110" y="816"/>
                    </a:lnTo>
                    <a:lnTo>
                      <a:pt x="112" y="815"/>
                    </a:lnTo>
                    <a:lnTo>
                      <a:pt x="112" y="814"/>
                    </a:lnTo>
                    <a:lnTo>
                      <a:pt x="113" y="814"/>
                    </a:lnTo>
                    <a:lnTo>
                      <a:pt x="114" y="812"/>
                    </a:lnTo>
                    <a:lnTo>
                      <a:pt x="114" y="811"/>
                    </a:lnTo>
                    <a:lnTo>
                      <a:pt x="115" y="811"/>
                    </a:lnTo>
                    <a:lnTo>
                      <a:pt x="117" y="810"/>
                    </a:lnTo>
                    <a:lnTo>
                      <a:pt x="118" y="808"/>
                    </a:lnTo>
                    <a:lnTo>
                      <a:pt x="119" y="807"/>
                    </a:lnTo>
                    <a:lnTo>
                      <a:pt x="120" y="806"/>
                    </a:lnTo>
                    <a:lnTo>
                      <a:pt x="122" y="804"/>
                    </a:lnTo>
                    <a:lnTo>
                      <a:pt x="123" y="803"/>
                    </a:lnTo>
                    <a:lnTo>
                      <a:pt x="123" y="802"/>
                    </a:lnTo>
                    <a:lnTo>
                      <a:pt x="124" y="802"/>
                    </a:lnTo>
                    <a:lnTo>
                      <a:pt x="126" y="801"/>
                    </a:lnTo>
                    <a:lnTo>
                      <a:pt x="127" y="799"/>
                    </a:lnTo>
                    <a:lnTo>
                      <a:pt x="128" y="798"/>
                    </a:lnTo>
                    <a:lnTo>
                      <a:pt x="129" y="797"/>
                    </a:lnTo>
                    <a:lnTo>
                      <a:pt x="129" y="795"/>
                    </a:lnTo>
                    <a:lnTo>
                      <a:pt x="131" y="795"/>
                    </a:lnTo>
                    <a:lnTo>
                      <a:pt x="132" y="794"/>
                    </a:lnTo>
                    <a:lnTo>
                      <a:pt x="133" y="793"/>
                    </a:lnTo>
                    <a:lnTo>
                      <a:pt x="134" y="791"/>
                    </a:lnTo>
                    <a:lnTo>
                      <a:pt x="136" y="790"/>
                    </a:lnTo>
                    <a:lnTo>
                      <a:pt x="136" y="789"/>
                    </a:lnTo>
                    <a:lnTo>
                      <a:pt x="137" y="789"/>
                    </a:lnTo>
                    <a:lnTo>
                      <a:pt x="138" y="787"/>
                    </a:lnTo>
                    <a:lnTo>
                      <a:pt x="139" y="786"/>
                    </a:lnTo>
                    <a:lnTo>
                      <a:pt x="139" y="785"/>
                    </a:lnTo>
                    <a:lnTo>
                      <a:pt x="141" y="785"/>
                    </a:lnTo>
                    <a:lnTo>
                      <a:pt x="142" y="783"/>
                    </a:lnTo>
                    <a:lnTo>
                      <a:pt x="142" y="782"/>
                    </a:lnTo>
                    <a:lnTo>
                      <a:pt x="143" y="781"/>
                    </a:lnTo>
                    <a:lnTo>
                      <a:pt x="145" y="781"/>
                    </a:lnTo>
                    <a:lnTo>
                      <a:pt x="146" y="779"/>
                    </a:lnTo>
                    <a:lnTo>
                      <a:pt x="146" y="778"/>
                    </a:lnTo>
                    <a:lnTo>
                      <a:pt x="147" y="777"/>
                    </a:lnTo>
                    <a:lnTo>
                      <a:pt x="148" y="777"/>
                    </a:lnTo>
                    <a:lnTo>
                      <a:pt x="150" y="776"/>
                    </a:lnTo>
                    <a:lnTo>
                      <a:pt x="150" y="774"/>
                    </a:lnTo>
                    <a:lnTo>
                      <a:pt x="151" y="773"/>
                    </a:lnTo>
                    <a:lnTo>
                      <a:pt x="152" y="773"/>
                    </a:lnTo>
                    <a:lnTo>
                      <a:pt x="152" y="772"/>
                    </a:lnTo>
                    <a:lnTo>
                      <a:pt x="153" y="770"/>
                    </a:lnTo>
                    <a:lnTo>
                      <a:pt x="155" y="769"/>
                    </a:lnTo>
                    <a:lnTo>
                      <a:pt x="156" y="769"/>
                    </a:lnTo>
                    <a:lnTo>
                      <a:pt x="156" y="768"/>
                    </a:lnTo>
                    <a:lnTo>
                      <a:pt x="157" y="766"/>
                    </a:lnTo>
                    <a:lnTo>
                      <a:pt x="159" y="765"/>
                    </a:lnTo>
                    <a:lnTo>
                      <a:pt x="160" y="765"/>
                    </a:lnTo>
                    <a:lnTo>
                      <a:pt x="160" y="764"/>
                    </a:lnTo>
                    <a:lnTo>
                      <a:pt x="161" y="762"/>
                    </a:lnTo>
                    <a:lnTo>
                      <a:pt x="162" y="761"/>
                    </a:lnTo>
                    <a:lnTo>
                      <a:pt x="162" y="760"/>
                    </a:lnTo>
                    <a:lnTo>
                      <a:pt x="164" y="760"/>
                    </a:lnTo>
                    <a:lnTo>
                      <a:pt x="165" y="758"/>
                    </a:lnTo>
                    <a:lnTo>
                      <a:pt x="166" y="757"/>
                    </a:lnTo>
                    <a:lnTo>
                      <a:pt x="166" y="756"/>
                    </a:lnTo>
                    <a:lnTo>
                      <a:pt x="167" y="755"/>
                    </a:lnTo>
                    <a:lnTo>
                      <a:pt x="169" y="755"/>
                    </a:lnTo>
                    <a:lnTo>
                      <a:pt x="169" y="753"/>
                    </a:lnTo>
                    <a:lnTo>
                      <a:pt x="170" y="752"/>
                    </a:lnTo>
                    <a:lnTo>
                      <a:pt x="171" y="751"/>
                    </a:lnTo>
                    <a:lnTo>
                      <a:pt x="173" y="751"/>
                    </a:lnTo>
                    <a:lnTo>
                      <a:pt x="173" y="749"/>
                    </a:lnTo>
                    <a:lnTo>
                      <a:pt x="174" y="748"/>
                    </a:lnTo>
                    <a:lnTo>
                      <a:pt x="175" y="747"/>
                    </a:lnTo>
                    <a:lnTo>
                      <a:pt x="175" y="745"/>
                    </a:lnTo>
                    <a:lnTo>
                      <a:pt x="176" y="745"/>
                    </a:lnTo>
                    <a:lnTo>
                      <a:pt x="178" y="744"/>
                    </a:lnTo>
                    <a:lnTo>
                      <a:pt x="178" y="743"/>
                    </a:lnTo>
                    <a:lnTo>
                      <a:pt x="179" y="741"/>
                    </a:lnTo>
                    <a:lnTo>
                      <a:pt x="180" y="740"/>
                    </a:lnTo>
                    <a:lnTo>
                      <a:pt x="181" y="740"/>
                    </a:lnTo>
                    <a:lnTo>
                      <a:pt x="181" y="739"/>
                    </a:lnTo>
                    <a:lnTo>
                      <a:pt x="183" y="737"/>
                    </a:lnTo>
                    <a:lnTo>
                      <a:pt x="184" y="736"/>
                    </a:lnTo>
                    <a:lnTo>
                      <a:pt x="184" y="735"/>
                    </a:lnTo>
                    <a:lnTo>
                      <a:pt x="185" y="735"/>
                    </a:lnTo>
                    <a:lnTo>
                      <a:pt x="187" y="734"/>
                    </a:lnTo>
                    <a:lnTo>
                      <a:pt x="188" y="732"/>
                    </a:lnTo>
                    <a:lnTo>
                      <a:pt x="188" y="731"/>
                    </a:lnTo>
                    <a:lnTo>
                      <a:pt x="189" y="730"/>
                    </a:lnTo>
                    <a:lnTo>
                      <a:pt x="190" y="728"/>
                    </a:lnTo>
                    <a:lnTo>
                      <a:pt x="192" y="727"/>
                    </a:lnTo>
                    <a:lnTo>
                      <a:pt x="193" y="726"/>
                    </a:lnTo>
                    <a:lnTo>
                      <a:pt x="194" y="724"/>
                    </a:lnTo>
                    <a:lnTo>
                      <a:pt x="194" y="723"/>
                    </a:lnTo>
                    <a:lnTo>
                      <a:pt x="195" y="723"/>
                    </a:lnTo>
                    <a:lnTo>
                      <a:pt x="197" y="722"/>
                    </a:lnTo>
                    <a:lnTo>
                      <a:pt x="197" y="720"/>
                    </a:lnTo>
                    <a:lnTo>
                      <a:pt x="198" y="719"/>
                    </a:lnTo>
                    <a:lnTo>
                      <a:pt x="199" y="718"/>
                    </a:lnTo>
                    <a:lnTo>
                      <a:pt x="201" y="716"/>
                    </a:lnTo>
                    <a:lnTo>
                      <a:pt x="202" y="715"/>
                    </a:lnTo>
                    <a:lnTo>
                      <a:pt x="203" y="714"/>
                    </a:lnTo>
                    <a:lnTo>
                      <a:pt x="204" y="712"/>
                    </a:lnTo>
                    <a:lnTo>
                      <a:pt x="204" y="711"/>
                    </a:lnTo>
                    <a:lnTo>
                      <a:pt x="206" y="710"/>
                    </a:lnTo>
                    <a:lnTo>
                      <a:pt x="207" y="710"/>
                    </a:lnTo>
                    <a:lnTo>
                      <a:pt x="207" y="709"/>
                    </a:lnTo>
                    <a:lnTo>
                      <a:pt x="208" y="707"/>
                    </a:lnTo>
                    <a:lnTo>
                      <a:pt x="209" y="706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12" y="703"/>
                    </a:lnTo>
                    <a:lnTo>
                      <a:pt x="213" y="702"/>
                    </a:lnTo>
                    <a:lnTo>
                      <a:pt x="215" y="701"/>
                    </a:lnTo>
                    <a:lnTo>
                      <a:pt x="215" y="699"/>
                    </a:lnTo>
                    <a:lnTo>
                      <a:pt x="216" y="698"/>
                    </a:lnTo>
                    <a:lnTo>
                      <a:pt x="217" y="697"/>
                    </a:lnTo>
                    <a:lnTo>
                      <a:pt x="218" y="695"/>
                    </a:lnTo>
                    <a:lnTo>
                      <a:pt x="220" y="694"/>
                    </a:lnTo>
                    <a:lnTo>
                      <a:pt x="221" y="693"/>
                    </a:lnTo>
                    <a:lnTo>
                      <a:pt x="221" y="691"/>
                    </a:lnTo>
                    <a:lnTo>
                      <a:pt x="222" y="690"/>
                    </a:lnTo>
                    <a:lnTo>
                      <a:pt x="223" y="689"/>
                    </a:lnTo>
                    <a:lnTo>
                      <a:pt x="225" y="688"/>
                    </a:lnTo>
                    <a:lnTo>
                      <a:pt x="225" y="686"/>
                    </a:lnTo>
                    <a:lnTo>
                      <a:pt x="226" y="686"/>
                    </a:lnTo>
                    <a:lnTo>
                      <a:pt x="227" y="685"/>
                    </a:lnTo>
                    <a:lnTo>
                      <a:pt x="229" y="684"/>
                    </a:lnTo>
                    <a:lnTo>
                      <a:pt x="229" y="682"/>
                    </a:lnTo>
                    <a:lnTo>
                      <a:pt x="230" y="681"/>
                    </a:lnTo>
                    <a:lnTo>
                      <a:pt x="231" y="680"/>
                    </a:lnTo>
                    <a:lnTo>
                      <a:pt x="232" y="678"/>
                    </a:lnTo>
                    <a:lnTo>
                      <a:pt x="232" y="677"/>
                    </a:lnTo>
                    <a:lnTo>
                      <a:pt x="234" y="676"/>
                    </a:lnTo>
                    <a:lnTo>
                      <a:pt x="235" y="676"/>
                    </a:lnTo>
                    <a:lnTo>
                      <a:pt x="235" y="674"/>
                    </a:lnTo>
                    <a:lnTo>
                      <a:pt x="236" y="673"/>
                    </a:lnTo>
                    <a:lnTo>
                      <a:pt x="237" y="672"/>
                    </a:lnTo>
                    <a:lnTo>
                      <a:pt x="239" y="670"/>
                    </a:lnTo>
                    <a:lnTo>
                      <a:pt x="239" y="669"/>
                    </a:lnTo>
                    <a:lnTo>
                      <a:pt x="240" y="668"/>
                    </a:lnTo>
                    <a:lnTo>
                      <a:pt x="241" y="667"/>
                    </a:lnTo>
                    <a:lnTo>
                      <a:pt x="243" y="665"/>
                    </a:lnTo>
                    <a:lnTo>
                      <a:pt x="243" y="664"/>
                    </a:lnTo>
                    <a:lnTo>
                      <a:pt x="244" y="663"/>
                    </a:lnTo>
                    <a:lnTo>
                      <a:pt x="245" y="661"/>
                    </a:lnTo>
                    <a:lnTo>
                      <a:pt x="246" y="660"/>
                    </a:lnTo>
                    <a:lnTo>
                      <a:pt x="248" y="659"/>
                    </a:lnTo>
                    <a:lnTo>
                      <a:pt x="249" y="657"/>
                    </a:lnTo>
                    <a:lnTo>
                      <a:pt x="249" y="656"/>
                    </a:lnTo>
                    <a:lnTo>
                      <a:pt x="250" y="655"/>
                    </a:lnTo>
                    <a:lnTo>
                      <a:pt x="251" y="653"/>
                    </a:lnTo>
                    <a:lnTo>
                      <a:pt x="251" y="652"/>
                    </a:lnTo>
                    <a:lnTo>
                      <a:pt x="253" y="651"/>
                    </a:lnTo>
                    <a:lnTo>
                      <a:pt x="254" y="649"/>
                    </a:lnTo>
                    <a:lnTo>
                      <a:pt x="255" y="648"/>
                    </a:lnTo>
                    <a:lnTo>
                      <a:pt x="255" y="647"/>
                    </a:lnTo>
                    <a:lnTo>
                      <a:pt x="257" y="645"/>
                    </a:lnTo>
                    <a:lnTo>
                      <a:pt x="258" y="644"/>
                    </a:lnTo>
                    <a:lnTo>
                      <a:pt x="258" y="643"/>
                    </a:lnTo>
                    <a:lnTo>
                      <a:pt x="259" y="642"/>
                    </a:lnTo>
                    <a:lnTo>
                      <a:pt x="260" y="640"/>
                    </a:lnTo>
                    <a:lnTo>
                      <a:pt x="260" y="639"/>
                    </a:lnTo>
                    <a:lnTo>
                      <a:pt x="262" y="638"/>
                    </a:lnTo>
                    <a:lnTo>
                      <a:pt x="263" y="638"/>
                    </a:lnTo>
                    <a:lnTo>
                      <a:pt x="264" y="636"/>
                    </a:lnTo>
                    <a:lnTo>
                      <a:pt x="264" y="635"/>
                    </a:lnTo>
                    <a:lnTo>
                      <a:pt x="265" y="634"/>
                    </a:lnTo>
                    <a:lnTo>
                      <a:pt x="267" y="632"/>
                    </a:lnTo>
                    <a:lnTo>
                      <a:pt x="267" y="631"/>
                    </a:lnTo>
                    <a:lnTo>
                      <a:pt x="268" y="630"/>
                    </a:lnTo>
                    <a:lnTo>
                      <a:pt x="269" y="628"/>
                    </a:lnTo>
                    <a:lnTo>
                      <a:pt x="271" y="627"/>
                    </a:lnTo>
                    <a:lnTo>
                      <a:pt x="271" y="626"/>
                    </a:lnTo>
                    <a:lnTo>
                      <a:pt x="272" y="624"/>
                    </a:lnTo>
                    <a:lnTo>
                      <a:pt x="273" y="623"/>
                    </a:lnTo>
                    <a:lnTo>
                      <a:pt x="273" y="622"/>
                    </a:lnTo>
                    <a:lnTo>
                      <a:pt x="274" y="621"/>
                    </a:lnTo>
                    <a:lnTo>
                      <a:pt x="276" y="619"/>
                    </a:lnTo>
                    <a:lnTo>
                      <a:pt x="277" y="618"/>
                    </a:lnTo>
                    <a:lnTo>
                      <a:pt x="277" y="617"/>
                    </a:lnTo>
                    <a:lnTo>
                      <a:pt x="278" y="615"/>
                    </a:lnTo>
                    <a:lnTo>
                      <a:pt x="279" y="614"/>
                    </a:lnTo>
                    <a:lnTo>
                      <a:pt x="279" y="613"/>
                    </a:lnTo>
                    <a:lnTo>
                      <a:pt x="281" y="611"/>
                    </a:lnTo>
                    <a:lnTo>
                      <a:pt x="282" y="610"/>
                    </a:lnTo>
                    <a:lnTo>
                      <a:pt x="283" y="609"/>
                    </a:lnTo>
                    <a:lnTo>
                      <a:pt x="283" y="607"/>
                    </a:lnTo>
                    <a:lnTo>
                      <a:pt x="285" y="606"/>
                    </a:lnTo>
                    <a:lnTo>
                      <a:pt x="286" y="605"/>
                    </a:lnTo>
                    <a:lnTo>
                      <a:pt x="287" y="603"/>
                    </a:lnTo>
                    <a:lnTo>
                      <a:pt x="287" y="602"/>
                    </a:lnTo>
                    <a:lnTo>
                      <a:pt x="288" y="601"/>
                    </a:lnTo>
                    <a:lnTo>
                      <a:pt x="290" y="599"/>
                    </a:lnTo>
                    <a:lnTo>
                      <a:pt x="291" y="598"/>
                    </a:lnTo>
                    <a:lnTo>
                      <a:pt x="292" y="597"/>
                    </a:lnTo>
                    <a:lnTo>
                      <a:pt x="293" y="596"/>
                    </a:lnTo>
                    <a:lnTo>
                      <a:pt x="293" y="594"/>
                    </a:lnTo>
                    <a:lnTo>
                      <a:pt x="295" y="593"/>
                    </a:lnTo>
                    <a:lnTo>
                      <a:pt x="296" y="592"/>
                    </a:lnTo>
                    <a:lnTo>
                      <a:pt x="297" y="590"/>
                    </a:lnTo>
                    <a:lnTo>
                      <a:pt x="297" y="589"/>
                    </a:lnTo>
                    <a:lnTo>
                      <a:pt x="299" y="588"/>
                    </a:lnTo>
                    <a:lnTo>
                      <a:pt x="300" y="586"/>
                    </a:lnTo>
                    <a:lnTo>
                      <a:pt x="301" y="585"/>
                    </a:lnTo>
                    <a:lnTo>
                      <a:pt x="301" y="584"/>
                    </a:lnTo>
                    <a:lnTo>
                      <a:pt x="302" y="582"/>
                    </a:lnTo>
                    <a:lnTo>
                      <a:pt x="304" y="581"/>
                    </a:lnTo>
                    <a:lnTo>
                      <a:pt x="304" y="580"/>
                    </a:lnTo>
                    <a:lnTo>
                      <a:pt x="305" y="578"/>
                    </a:lnTo>
                    <a:lnTo>
                      <a:pt x="306" y="577"/>
                    </a:lnTo>
                    <a:lnTo>
                      <a:pt x="307" y="576"/>
                    </a:lnTo>
                    <a:lnTo>
                      <a:pt x="307" y="575"/>
                    </a:lnTo>
                    <a:lnTo>
                      <a:pt x="309" y="573"/>
                    </a:lnTo>
                    <a:lnTo>
                      <a:pt x="310" y="572"/>
                    </a:lnTo>
                    <a:lnTo>
                      <a:pt x="311" y="571"/>
                    </a:lnTo>
                    <a:lnTo>
                      <a:pt x="311" y="569"/>
                    </a:lnTo>
                    <a:lnTo>
                      <a:pt x="313" y="568"/>
                    </a:lnTo>
                    <a:lnTo>
                      <a:pt x="314" y="567"/>
                    </a:lnTo>
                    <a:lnTo>
                      <a:pt x="315" y="564"/>
                    </a:lnTo>
                    <a:lnTo>
                      <a:pt x="315" y="563"/>
                    </a:lnTo>
                    <a:lnTo>
                      <a:pt x="316" y="561"/>
                    </a:lnTo>
                    <a:lnTo>
                      <a:pt x="318" y="560"/>
                    </a:lnTo>
                    <a:lnTo>
                      <a:pt x="318" y="559"/>
                    </a:lnTo>
                    <a:lnTo>
                      <a:pt x="319" y="557"/>
                    </a:lnTo>
                    <a:lnTo>
                      <a:pt x="320" y="556"/>
                    </a:lnTo>
                    <a:lnTo>
                      <a:pt x="321" y="555"/>
                    </a:lnTo>
                    <a:lnTo>
                      <a:pt x="321" y="554"/>
                    </a:lnTo>
                    <a:lnTo>
                      <a:pt x="323" y="552"/>
                    </a:lnTo>
                    <a:lnTo>
                      <a:pt x="324" y="551"/>
                    </a:lnTo>
                    <a:lnTo>
                      <a:pt x="325" y="550"/>
                    </a:lnTo>
                    <a:lnTo>
                      <a:pt x="325" y="548"/>
                    </a:lnTo>
                    <a:lnTo>
                      <a:pt x="327" y="547"/>
                    </a:lnTo>
                    <a:lnTo>
                      <a:pt x="328" y="546"/>
                    </a:lnTo>
                    <a:lnTo>
                      <a:pt x="328" y="544"/>
                    </a:lnTo>
                    <a:lnTo>
                      <a:pt x="329" y="543"/>
                    </a:lnTo>
                    <a:lnTo>
                      <a:pt x="330" y="542"/>
                    </a:lnTo>
                    <a:lnTo>
                      <a:pt x="332" y="540"/>
                    </a:lnTo>
                    <a:lnTo>
                      <a:pt x="332" y="539"/>
                    </a:lnTo>
                    <a:lnTo>
                      <a:pt x="333" y="538"/>
                    </a:lnTo>
                    <a:lnTo>
                      <a:pt x="334" y="536"/>
                    </a:lnTo>
                    <a:lnTo>
                      <a:pt x="334" y="535"/>
                    </a:lnTo>
                    <a:lnTo>
                      <a:pt x="335" y="534"/>
                    </a:lnTo>
                    <a:lnTo>
                      <a:pt x="337" y="531"/>
                    </a:lnTo>
                    <a:lnTo>
                      <a:pt x="338" y="530"/>
                    </a:lnTo>
                    <a:lnTo>
                      <a:pt x="338" y="529"/>
                    </a:lnTo>
                    <a:lnTo>
                      <a:pt x="339" y="527"/>
                    </a:lnTo>
                    <a:lnTo>
                      <a:pt x="341" y="526"/>
                    </a:lnTo>
                    <a:lnTo>
                      <a:pt x="341" y="525"/>
                    </a:lnTo>
                    <a:lnTo>
                      <a:pt x="342" y="523"/>
                    </a:lnTo>
                    <a:lnTo>
                      <a:pt x="343" y="522"/>
                    </a:lnTo>
                    <a:lnTo>
                      <a:pt x="343" y="521"/>
                    </a:lnTo>
                    <a:lnTo>
                      <a:pt x="344" y="519"/>
                    </a:lnTo>
                    <a:lnTo>
                      <a:pt x="346" y="518"/>
                    </a:lnTo>
                    <a:lnTo>
                      <a:pt x="347" y="517"/>
                    </a:lnTo>
                    <a:lnTo>
                      <a:pt x="347" y="515"/>
                    </a:lnTo>
                    <a:lnTo>
                      <a:pt x="348" y="514"/>
                    </a:lnTo>
                    <a:lnTo>
                      <a:pt x="349" y="513"/>
                    </a:lnTo>
                    <a:lnTo>
                      <a:pt x="349" y="510"/>
                    </a:lnTo>
                    <a:lnTo>
                      <a:pt x="351" y="509"/>
                    </a:lnTo>
                    <a:lnTo>
                      <a:pt x="352" y="508"/>
                    </a:lnTo>
                    <a:lnTo>
                      <a:pt x="353" y="506"/>
                    </a:lnTo>
                    <a:lnTo>
                      <a:pt x="353" y="505"/>
                    </a:lnTo>
                    <a:lnTo>
                      <a:pt x="355" y="504"/>
                    </a:lnTo>
                    <a:lnTo>
                      <a:pt x="356" y="502"/>
                    </a:lnTo>
                    <a:lnTo>
                      <a:pt x="356" y="501"/>
                    </a:lnTo>
                    <a:lnTo>
                      <a:pt x="357" y="500"/>
                    </a:lnTo>
                    <a:lnTo>
                      <a:pt x="358" y="498"/>
                    </a:lnTo>
                    <a:lnTo>
                      <a:pt x="360" y="497"/>
                    </a:lnTo>
                    <a:lnTo>
                      <a:pt x="360" y="496"/>
                    </a:lnTo>
                    <a:lnTo>
                      <a:pt x="361" y="493"/>
                    </a:lnTo>
                    <a:lnTo>
                      <a:pt x="362" y="492"/>
                    </a:lnTo>
                    <a:lnTo>
                      <a:pt x="362" y="490"/>
                    </a:lnTo>
                    <a:lnTo>
                      <a:pt x="363" y="489"/>
                    </a:lnTo>
                    <a:lnTo>
                      <a:pt x="365" y="488"/>
                    </a:lnTo>
                    <a:lnTo>
                      <a:pt x="366" y="487"/>
                    </a:lnTo>
                    <a:lnTo>
                      <a:pt x="366" y="485"/>
                    </a:lnTo>
                    <a:lnTo>
                      <a:pt x="367" y="484"/>
                    </a:lnTo>
                    <a:lnTo>
                      <a:pt x="369" y="483"/>
                    </a:lnTo>
                    <a:lnTo>
                      <a:pt x="370" y="481"/>
                    </a:lnTo>
                    <a:lnTo>
                      <a:pt x="370" y="480"/>
                    </a:lnTo>
                    <a:lnTo>
                      <a:pt x="371" y="477"/>
                    </a:lnTo>
                    <a:lnTo>
                      <a:pt x="372" y="476"/>
                    </a:lnTo>
                    <a:lnTo>
                      <a:pt x="372" y="475"/>
                    </a:lnTo>
                    <a:lnTo>
                      <a:pt x="374" y="473"/>
                    </a:lnTo>
                    <a:lnTo>
                      <a:pt x="375" y="472"/>
                    </a:lnTo>
                    <a:lnTo>
                      <a:pt x="376" y="471"/>
                    </a:lnTo>
                    <a:lnTo>
                      <a:pt x="376" y="469"/>
                    </a:lnTo>
                    <a:lnTo>
                      <a:pt x="377" y="468"/>
                    </a:lnTo>
                    <a:lnTo>
                      <a:pt x="379" y="467"/>
                    </a:lnTo>
                    <a:lnTo>
                      <a:pt x="380" y="465"/>
                    </a:lnTo>
                    <a:lnTo>
                      <a:pt x="380" y="463"/>
                    </a:lnTo>
                    <a:lnTo>
                      <a:pt x="381" y="462"/>
                    </a:lnTo>
                    <a:lnTo>
                      <a:pt x="383" y="460"/>
                    </a:lnTo>
                    <a:lnTo>
                      <a:pt x="384" y="459"/>
                    </a:lnTo>
                    <a:lnTo>
                      <a:pt x="384" y="458"/>
                    </a:lnTo>
                    <a:lnTo>
                      <a:pt x="385" y="456"/>
                    </a:lnTo>
                    <a:lnTo>
                      <a:pt x="386" y="455"/>
                    </a:lnTo>
                    <a:lnTo>
                      <a:pt x="386" y="454"/>
                    </a:lnTo>
                    <a:lnTo>
                      <a:pt x="388" y="451"/>
                    </a:lnTo>
                    <a:lnTo>
                      <a:pt x="389" y="450"/>
                    </a:lnTo>
                    <a:lnTo>
                      <a:pt x="390" y="448"/>
                    </a:lnTo>
                    <a:lnTo>
                      <a:pt x="390" y="447"/>
                    </a:lnTo>
                    <a:lnTo>
                      <a:pt x="391" y="446"/>
                    </a:lnTo>
                    <a:lnTo>
                      <a:pt x="393" y="444"/>
                    </a:lnTo>
                    <a:lnTo>
                      <a:pt x="394" y="443"/>
                    </a:lnTo>
                    <a:lnTo>
                      <a:pt x="394" y="442"/>
                    </a:lnTo>
                    <a:lnTo>
                      <a:pt x="395" y="439"/>
                    </a:lnTo>
                    <a:lnTo>
                      <a:pt x="397" y="438"/>
                    </a:lnTo>
                    <a:lnTo>
                      <a:pt x="398" y="437"/>
                    </a:lnTo>
                    <a:lnTo>
                      <a:pt x="398" y="435"/>
                    </a:lnTo>
                    <a:lnTo>
                      <a:pt x="399" y="434"/>
                    </a:lnTo>
                    <a:lnTo>
                      <a:pt x="400" y="433"/>
                    </a:lnTo>
                    <a:lnTo>
                      <a:pt x="400" y="431"/>
                    </a:lnTo>
                    <a:lnTo>
                      <a:pt x="402" y="430"/>
                    </a:lnTo>
                    <a:lnTo>
                      <a:pt x="403" y="427"/>
                    </a:lnTo>
                    <a:lnTo>
                      <a:pt x="404" y="426"/>
                    </a:lnTo>
                    <a:lnTo>
                      <a:pt x="404" y="425"/>
                    </a:lnTo>
                    <a:lnTo>
                      <a:pt x="405" y="423"/>
                    </a:lnTo>
                    <a:lnTo>
                      <a:pt x="407" y="422"/>
                    </a:lnTo>
                    <a:lnTo>
                      <a:pt x="408" y="421"/>
                    </a:lnTo>
                    <a:lnTo>
                      <a:pt x="408" y="418"/>
                    </a:lnTo>
                    <a:lnTo>
                      <a:pt x="409" y="417"/>
                    </a:lnTo>
                    <a:lnTo>
                      <a:pt x="411" y="416"/>
                    </a:lnTo>
                    <a:lnTo>
                      <a:pt x="411" y="414"/>
                    </a:lnTo>
                    <a:lnTo>
                      <a:pt x="412" y="413"/>
                    </a:lnTo>
                    <a:lnTo>
                      <a:pt x="413" y="412"/>
                    </a:lnTo>
                    <a:lnTo>
                      <a:pt x="414" y="409"/>
                    </a:lnTo>
                    <a:lnTo>
                      <a:pt x="414" y="408"/>
                    </a:lnTo>
                    <a:lnTo>
                      <a:pt x="416" y="406"/>
                    </a:lnTo>
                    <a:lnTo>
                      <a:pt x="417" y="405"/>
                    </a:lnTo>
                    <a:lnTo>
                      <a:pt x="417" y="404"/>
                    </a:lnTo>
                    <a:lnTo>
                      <a:pt x="418" y="402"/>
                    </a:lnTo>
                    <a:lnTo>
                      <a:pt x="419" y="400"/>
                    </a:lnTo>
                    <a:lnTo>
                      <a:pt x="421" y="398"/>
                    </a:lnTo>
                    <a:lnTo>
                      <a:pt x="421" y="397"/>
                    </a:lnTo>
                    <a:lnTo>
                      <a:pt x="422" y="396"/>
                    </a:lnTo>
                    <a:lnTo>
                      <a:pt x="423" y="395"/>
                    </a:lnTo>
                    <a:lnTo>
                      <a:pt x="423" y="393"/>
                    </a:lnTo>
                    <a:lnTo>
                      <a:pt x="425" y="391"/>
                    </a:lnTo>
                    <a:lnTo>
                      <a:pt x="426" y="389"/>
                    </a:lnTo>
                    <a:lnTo>
                      <a:pt x="426" y="388"/>
                    </a:lnTo>
                    <a:lnTo>
                      <a:pt x="427" y="387"/>
                    </a:lnTo>
                    <a:lnTo>
                      <a:pt x="428" y="385"/>
                    </a:lnTo>
                    <a:lnTo>
                      <a:pt x="430" y="383"/>
                    </a:lnTo>
                    <a:lnTo>
                      <a:pt x="430" y="381"/>
                    </a:lnTo>
                    <a:lnTo>
                      <a:pt x="431" y="380"/>
                    </a:lnTo>
                    <a:lnTo>
                      <a:pt x="432" y="379"/>
                    </a:lnTo>
                    <a:lnTo>
                      <a:pt x="432" y="377"/>
                    </a:lnTo>
                    <a:lnTo>
                      <a:pt x="433" y="375"/>
                    </a:lnTo>
                    <a:lnTo>
                      <a:pt x="435" y="374"/>
                    </a:lnTo>
                    <a:lnTo>
                      <a:pt x="436" y="372"/>
                    </a:lnTo>
                    <a:lnTo>
                      <a:pt x="436" y="371"/>
                    </a:lnTo>
                    <a:lnTo>
                      <a:pt x="437" y="370"/>
                    </a:lnTo>
                    <a:lnTo>
                      <a:pt x="439" y="367"/>
                    </a:lnTo>
                    <a:lnTo>
                      <a:pt x="439" y="366"/>
                    </a:lnTo>
                    <a:lnTo>
                      <a:pt x="440" y="364"/>
                    </a:lnTo>
                    <a:lnTo>
                      <a:pt x="441" y="363"/>
                    </a:lnTo>
                    <a:lnTo>
                      <a:pt x="442" y="362"/>
                    </a:lnTo>
                    <a:lnTo>
                      <a:pt x="442" y="359"/>
                    </a:lnTo>
                    <a:lnTo>
                      <a:pt x="444" y="358"/>
                    </a:lnTo>
                    <a:lnTo>
                      <a:pt x="445" y="356"/>
                    </a:lnTo>
                    <a:lnTo>
                      <a:pt x="445" y="355"/>
                    </a:lnTo>
                    <a:lnTo>
                      <a:pt x="446" y="354"/>
                    </a:lnTo>
                    <a:lnTo>
                      <a:pt x="447" y="351"/>
                    </a:lnTo>
                    <a:lnTo>
                      <a:pt x="449" y="350"/>
                    </a:lnTo>
                    <a:lnTo>
                      <a:pt x="449" y="349"/>
                    </a:lnTo>
                    <a:lnTo>
                      <a:pt x="450" y="347"/>
                    </a:lnTo>
                    <a:lnTo>
                      <a:pt x="451" y="346"/>
                    </a:lnTo>
                    <a:lnTo>
                      <a:pt x="453" y="343"/>
                    </a:lnTo>
                    <a:lnTo>
                      <a:pt x="453" y="342"/>
                    </a:lnTo>
                    <a:lnTo>
                      <a:pt x="454" y="341"/>
                    </a:lnTo>
                    <a:lnTo>
                      <a:pt x="455" y="339"/>
                    </a:lnTo>
                    <a:lnTo>
                      <a:pt x="455" y="338"/>
                    </a:lnTo>
                    <a:lnTo>
                      <a:pt x="456" y="335"/>
                    </a:lnTo>
                    <a:lnTo>
                      <a:pt x="458" y="334"/>
                    </a:lnTo>
                    <a:lnTo>
                      <a:pt x="459" y="333"/>
                    </a:lnTo>
                    <a:lnTo>
                      <a:pt x="459" y="331"/>
                    </a:lnTo>
                    <a:lnTo>
                      <a:pt x="460" y="330"/>
                    </a:lnTo>
                    <a:lnTo>
                      <a:pt x="461" y="328"/>
                    </a:lnTo>
                    <a:lnTo>
                      <a:pt x="463" y="326"/>
                    </a:lnTo>
                    <a:lnTo>
                      <a:pt x="463" y="325"/>
                    </a:lnTo>
                    <a:lnTo>
                      <a:pt x="464" y="324"/>
                    </a:lnTo>
                    <a:lnTo>
                      <a:pt x="465" y="321"/>
                    </a:lnTo>
                    <a:lnTo>
                      <a:pt x="465" y="320"/>
                    </a:lnTo>
                    <a:lnTo>
                      <a:pt x="467" y="318"/>
                    </a:lnTo>
                    <a:lnTo>
                      <a:pt x="468" y="317"/>
                    </a:lnTo>
                    <a:lnTo>
                      <a:pt x="469" y="316"/>
                    </a:lnTo>
                    <a:lnTo>
                      <a:pt x="469" y="313"/>
                    </a:lnTo>
                    <a:lnTo>
                      <a:pt x="470" y="312"/>
                    </a:lnTo>
                    <a:lnTo>
                      <a:pt x="472" y="310"/>
                    </a:lnTo>
                    <a:lnTo>
                      <a:pt x="472" y="309"/>
                    </a:lnTo>
                    <a:lnTo>
                      <a:pt x="473" y="308"/>
                    </a:lnTo>
                    <a:lnTo>
                      <a:pt x="474" y="305"/>
                    </a:lnTo>
                    <a:lnTo>
                      <a:pt x="475" y="304"/>
                    </a:lnTo>
                    <a:lnTo>
                      <a:pt x="475" y="303"/>
                    </a:lnTo>
                    <a:lnTo>
                      <a:pt x="477" y="301"/>
                    </a:lnTo>
                    <a:lnTo>
                      <a:pt x="478" y="299"/>
                    </a:lnTo>
                    <a:lnTo>
                      <a:pt x="478" y="297"/>
                    </a:lnTo>
                    <a:lnTo>
                      <a:pt x="479" y="296"/>
                    </a:lnTo>
                    <a:lnTo>
                      <a:pt x="481" y="295"/>
                    </a:lnTo>
                    <a:lnTo>
                      <a:pt x="481" y="292"/>
                    </a:lnTo>
                    <a:lnTo>
                      <a:pt x="482" y="291"/>
                    </a:lnTo>
                    <a:lnTo>
                      <a:pt x="483" y="289"/>
                    </a:lnTo>
                    <a:lnTo>
                      <a:pt x="484" y="288"/>
                    </a:lnTo>
                    <a:lnTo>
                      <a:pt x="484" y="287"/>
                    </a:lnTo>
                    <a:lnTo>
                      <a:pt x="486" y="284"/>
                    </a:lnTo>
                    <a:lnTo>
                      <a:pt x="487" y="283"/>
                    </a:lnTo>
                    <a:lnTo>
                      <a:pt x="487" y="282"/>
                    </a:lnTo>
                    <a:lnTo>
                      <a:pt x="488" y="280"/>
                    </a:lnTo>
                    <a:lnTo>
                      <a:pt x="489" y="278"/>
                    </a:lnTo>
                    <a:lnTo>
                      <a:pt x="491" y="276"/>
                    </a:lnTo>
                    <a:lnTo>
                      <a:pt x="491" y="275"/>
                    </a:lnTo>
                    <a:lnTo>
                      <a:pt x="492" y="274"/>
                    </a:lnTo>
                    <a:lnTo>
                      <a:pt x="493" y="271"/>
                    </a:lnTo>
                    <a:lnTo>
                      <a:pt x="493" y="270"/>
                    </a:lnTo>
                    <a:lnTo>
                      <a:pt x="495" y="268"/>
                    </a:lnTo>
                    <a:lnTo>
                      <a:pt x="496" y="267"/>
                    </a:lnTo>
                    <a:lnTo>
                      <a:pt x="497" y="266"/>
                    </a:lnTo>
                    <a:lnTo>
                      <a:pt x="497" y="263"/>
                    </a:lnTo>
                    <a:lnTo>
                      <a:pt x="498" y="262"/>
                    </a:lnTo>
                    <a:lnTo>
                      <a:pt x="500" y="261"/>
                    </a:lnTo>
                    <a:lnTo>
                      <a:pt x="500" y="259"/>
                    </a:lnTo>
                    <a:lnTo>
                      <a:pt x="501" y="257"/>
                    </a:lnTo>
                    <a:lnTo>
                      <a:pt x="502" y="255"/>
                    </a:lnTo>
                    <a:lnTo>
                      <a:pt x="503" y="254"/>
                    </a:lnTo>
                    <a:lnTo>
                      <a:pt x="503" y="253"/>
                    </a:lnTo>
                    <a:lnTo>
                      <a:pt x="505" y="250"/>
                    </a:lnTo>
                    <a:lnTo>
                      <a:pt x="506" y="249"/>
                    </a:lnTo>
                    <a:lnTo>
                      <a:pt x="507" y="247"/>
                    </a:lnTo>
                    <a:lnTo>
                      <a:pt x="507" y="246"/>
                    </a:lnTo>
                    <a:lnTo>
                      <a:pt x="509" y="243"/>
                    </a:lnTo>
                    <a:lnTo>
                      <a:pt x="510" y="242"/>
                    </a:lnTo>
                    <a:lnTo>
                      <a:pt x="510" y="241"/>
                    </a:lnTo>
                    <a:lnTo>
                      <a:pt x="511" y="239"/>
                    </a:lnTo>
                    <a:lnTo>
                      <a:pt x="512" y="238"/>
                    </a:lnTo>
                    <a:lnTo>
                      <a:pt x="514" y="236"/>
                    </a:lnTo>
                    <a:lnTo>
                      <a:pt x="514" y="234"/>
                    </a:lnTo>
                    <a:lnTo>
                      <a:pt x="515" y="233"/>
                    </a:lnTo>
                    <a:lnTo>
                      <a:pt x="516" y="232"/>
                    </a:lnTo>
                    <a:lnTo>
                      <a:pt x="517" y="229"/>
                    </a:lnTo>
                    <a:lnTo>
                      <a:pt x="517" y="228"/>
                    </a:lnTo>
                    <a:lnTo>
                      <a:pt x="519" y="226"/>
                    </a:lnTo>
                    <a:lnTo>
                      <a:pt x="520" y="225"/>
                    </a:lnTo>
                    <a:lnTo>
                      <a:pt x="521" y="222"/>
                    </a:lnTo>
                    <a:lnTo>
                      <a:pt x="521" y="221"/>
                    </a:lnTo>
                    <a:lnTo>
                      <a:pt x="523" y="220"/>
                    </a:lnTo>
                    <a:lnTo>
                      <a:pt x="524" y="218"/>
                    </a:lnTo>
                    <a:lnTo>
                      <a:pt x="524" y="216"/>
                    </a:lnTo>
                    <a:lnTo>
                      <a:pt x="525" y="215"/>
                    </a:lnTo>
                    <a:lnTo>
                      <a:pt x="526" y="213"/>
                    </a:lnTo>
                    <a:lnTo>
                      <a:pt x="528" y="212"/>
                    </a:lnTo>
                    <a:lnTo>
                      <a:pt x="528" y="209"/>
                    </a:lnTo>
                    <a:lnTo>
                      <a:pt x="529" y="208"/>
                    </a:lnTo>
                    <a:lnTo>
                      <a:pt x="530" y="207"/>
                    </a:lnTo>
                    <a:lnTo>
                      <a:pt x="531" y="205"/>
                    </a:lnTo>
                    <a:lnTo>
                      <a:pt x="531" y="203"/>
                    </a:lnTo>
                    <a:lnTo>
                      <a:pt x="533" y="201"/>
                    </a:lnTo>
                    <a:lnTo>
                      <a:pt x="534" y="200"/>
                    </a:lnTo>
                    <a:lnTo>
                      <a:pt x="535" y="197"/>
                    </a:lnTo>
                    <a:lnTo>
                      <a:pt x="535" y="196"/>
                    </a:lnTo>
                    <a:lnTo>
                      <a:pt x="537" y="195"/>
                    </a:lnTo>
                    <a:lnTo>
                      <a:pt x="538" y="194"/>
                    </a:lnTo>
                    <a:lnTo>
                      <a:pt x="538" y="191"/>
                    </a:lnTo>
                    <a:lnTo>
                      <a:pt x="539" y="190"/>
                    </a:lnTo>
                    <a:lnTo>
                      <a:pt x="540" y="188"/>
                    </a:lnTo>
                    <a:lnTo>
                      <a:pt x="542" y="187"/>
                    </a:lnTo>
                    <a:lnTo>
                      <a:pt x="542" y="184"/>
                    </a:lnTo>
                    <a:lnTo>
                      <a:pt x="543" y="183"/>
                    </a:lnTo>
                    <a:lnTo>
                      <a:pt x="544" y="182"/>
                    </a:lnTo>
                    <a:lnTo>
                      <a:pt x="545" y="180"/>
                    </a:lnTo>
                    <a:lnTo>
                      <a:pt x="545" y="178"/>
                    </a:lnTo>
                    <a:lnTo>
                      <a:pt x="547" y="176"/>
                    </a:lnTo>
                    <a:lnTo>
                      <a:pt x="548" y="175"/>
                    </a:lnTo>
                    <a:lnTo>
                      <a:pt x="548" y="172"/>
                    </a:lnTo>
                    <a:lnTo>
                      <a:pt x="549" y="171"/>
                    </a:lnTo>
                    <a:lnTo>
                      <a:pt x="551" y="170"/>
                    </a:lnTo>
                    <a:lnTo>
                      <a:pt x="552" y="169"/>
                    </a:lnTo>
                    <a:lnTo>
                      <a:pt x="552" y="166"/>
                    </a:lnTo>
                    <a:lnTo>
                      <a:pt x="553" y="165"/>
                    </a:lnTo>
                    <a:lnTo>
                      <a:pt x="554" y="163"/>
                    </a:lnTo>
                    <a:lnTo>
                      <a:pt x="554" y="161"/>
                    </a:lnTo>
                    <a:lnTo>
                      <a:pt x="556" y="159"/>
                    </a:lnTo>
                    <a:lnTo>
                      <a:pt x="557" y="158"/>
                    </a:lnTo>
                    <a:lnTo>
                      <a:pt x="558" y="157"/>
                    </a:lnTo>
                    <a:lnTo>
                      <a:pt x="558" y="154"/>
                    </a:lnTo>
                    <a:lnTo>
                      <a:pt x="559" y="153"/>
                    </a:lnTo>
                    <a:lnTo>
                      <a:pt x="561" y="151"/>
                    </a:lnTo>
                    <a:lnTo>
                      <a:pt x="561" y="149"/>
                    </a:lnTo>
                    <a:lnTo>
                      <a:pt x="562" y="148"/>
                    </a:lnTo>
                    <a:lnTo>
                      <a:pt x="563" y="146"/>
                    </a:lnTo>
                    <a:lnTo>
                      <a:pt x="563" y="144"/>
                    </a:lnTo>
                    <a:lnTo>
                      <a:pt x="565" y="142"/>
                    </a:lnTo>
                    <a:lnTo>
                      <a:pt x="566" y="141"/>
                    </a:lnTo>
                    <a:lnTo>
                      <a:pt x="567" y="140"/>
                    </a:lnTo>
                    <a:lnTo>
                      <a:pt x="567" y="137"/>
                    </a:lnTo>
                    <a:lnTo>
                      <a:pt x="568" y="136"/>
                    </a:lnTo>
                    <a:lnTo>
                      <a:pt x="570" y="134"/>
                    </a:lnTo>
                    <a:lnTo>
                      <a:pt x="570" y="132"/>
                    </a:lnTo>
                    <a:lnTo>
                      <a:pt x="571" y="130"/>
                    </a:lnTo>
                    <a:lnTo>
                      <a:pt x="572" y="129"/>
                    </a:lnTo>
                    <a:lnTo>
                      <a:pt x="573" y="126"/>
                    </a:lnTo>
                    <a:lnTo>
                      <a:pt x="573" y="125"/>
                    </a:lnTo>
                    <a:lnTo>
                      <a:pt x="575" y="124"/>
                    </a:lnTo>
                    <a:lnTo>
                      <a:pt x="576" y="123"/>
                    </a:lnTo>
                    <a:lnTo>
                      <a:pt x="576" y="120"/>
                    </a:lnTo>
                    <a:lnTo>
                      <a:pt x="577" y="119"/>
                    </a:lnTo>
                    <a:lnTo>
                      <a:pt x="579" y="117"/>
                    </a:lnTo>
                    <a:lnTo>
                      <a:pt x="580" y="115"/>
                    </a:lnTo>
                    <a:lnTo>
                      <a:pt x="580" y="113"/>
                    </a:lnTo>
                    <a:lnTo>
                      <a:pt x="581" y="112"/>
                    </a:lnTo>
                    <a:lnTo>
                      <a:pt x="582" y="111"/>
                    </a:lnTo>
                    <a:lnTo>
                      <a:pt x="582" y="108"/>
                    </a:lnTo>
                    <a:lnTo>
                      <a:pt x="584" y="107"/>
                    </a:lnTo>
                    <a:lnTo>
                      <a:pt x="585" y="105"/>
                    </a:lnTo>
                    <a:lnTo>
                      <a:pt x="586" y="103"/>
                    </a:lnTo>
                    <a:lnTo>
                      <a:pt x="586" y="102"/>
                    </a:lnTo>
                    <a:lnTo>
                      <a:pt x="587" y="100"/>
                    </a:lnTo>
                    <a:lnTo>
                      <a:pt x="589" y="98"/>
                    </a:lnTo>
                    <a:lnTo>
                      <a:pt x="590" y="96"/>
                    </a:lnTo>
                    <a:lnTo>
                      <a:pt x="590" y="95"/>
                    </a:lnTo>
                    <a:lnTo>
                      <a:pt x="591" y="94"/>
                    </a:lnTo>
                    <a:lnTo>
                      <a:pt x="593" y="91"/>
                    </a:lnTo>
                    <a:lnTo>
                      <a:pt x="593" y="90"/>
                    </a:lnTo>
                    <a:lnTo>
                      <a:pt x="594" y="88"/>
                    </a:lnTo>
                    <a:lnTo>
                      <a:pt x="595" y="86"/>
                    </a:lnTo>
                    <a:lnTo>
                      <a:pt x="596" y="84"/>
                    </a:lnTo>
                    <a:lnTo>
                      <a:pt x="596" y="83"/>
                    </a:lnTo>
                    <a:lnTo>
                      <a:pt x="598" y="81"/>
                    </a:lnTo>
                    <a:lnTo>
                      <a:pt x="599" y="79"/>
                    </a:lnTo>
                    <a:lnTo>
                      <a:pt x="600" y="78"/>
                    </a:lnTo>
                    <a:lnTo>
                      <a:pt x="600" y="77"/>
                    </a:lnTo>
                    <a:lnTo>
                      <a:pt x="601" y="74"/>
                    </a:lnTo>
                    <a:lnTo>
                      <a:pt x="603" y="73"/>
                    </a:lnTo>
                    <a:lnTo>
                      <a:pt x="604" y="71"/>
                    </a:lnTo>
                    <a:lnTo>
                      <a:pt x="604" y="69"/>
                    </a:lnTo>
                    <a:lnTo>
                      <a:pt x="605" y="67"/>
                    </a:lnTo>
                    <a:lnTo>
                      <a:pt x="607" y="66"/>
                    </a:lnTo>
                    <a:lnTo>
                      <a:pt x="607" y="63"/>
                    </a:lnTo>
                    <a:lnTo>
                      <a:pt x="608" y="62"/>
                    </a:lnTo>
                    <a:lnTo>
                      <a:pt x="609" y="61"/>
                    </a:lnTo>
                    <a:lnTo>
                      <a:pt x="610" y="58"/>
                    </a:lnTo>
                    <a:lnTo>
                      <a:pt x="610" y="57"/>
                    </a:lnTo>
                    <a:lnTo>
                      <a:pt x="612" y="56"/>
                    </a:lnTo>
                    <a:lnTo>
                      <a:pt x="613" y="54"/>
                    </a:lnTo>
                    <a:lnTo>
                      <a:pt x="614" y="52"/>
                    </a:lnTo>
                    <a:lnTo>
                      <a:pt x="614" y="50"/>
                    </a:lnTo>
                    <a:lnTo>
                      <a:pt x="615" y="49"/>
                    </a:lnTo>
                    <a:lnTo>
                      <a:pt x="617" y="46"/>
                    </a:lnTo>
                    <a:lnTo>
                      <a:pt x="618" y="45"/>
                    </a:lnTo>
                    <a:lnTo>
                      <a:pt x="618" y="44"/>
                    </a:lnTo>
                    <a:lnTo>
                      <a:pt x="619" y="41"/>
                    </a:lnTo>
                    <a:lnTo>
                      <a:pt x="621" y="40"/>
                    </a:lnTo>
                    <a:lnTo>
                      <a:pt x="621" y="38"/>
                    </a:lnTo>
                    <a:lnTo>
                      <a:pt x="622" y="37"/>
                    </a:lnTo>
                    <a:lnTo>
                      <a:pt x="623" y="35"/>
                    </a:lnTo>
                    <a:lnTo>
                      <a:pt x="624" y="33"/>
                    </a:lnTo>
                    <a:lnTo>
                      <a:pt x="624" y="32"/>
                    </a:lnTo>
                    <a:lnTo>
                      <a:pt x="626" y="29"/>
                    </a:lnTo>
                    <a:lnTo>
                      <a:pt x="627" y="28"/>
                    </a:lnTo>
                    <a:lnTo>
                      <a:pt x="628" y="27"/>
                    </a:lnTo>
                    <a:lnTo>
                      <a:pt x="628" y="24"/>
                    </a:lnTo>
                    <a:lnTo>
                      <a:pt x="629" y="23"/>
                    </a:lnTo>
                    <a:lnTo>
                      <a:pt x="631" y="21"/>
                    </a:lnTo>
                    <a:lnTo>
                      <a:pt x="631" y="19"/>
                    </a:lnTo>
                    <a:lnTo>
                      <a:pt x="632" y="17"/>
                    </a:lnTo>
                    <a:lnTo>
                      <a:pt x="633" y="16"/>
                    </a:lnTo>
                    <a:lnTo>
                      <a:pt x="635" y="15"/>
                    </a:lnTo>
                    <a:lnTo>
                      <a:pt x="635" y="12"/>
                    </a:lnTo>
                    <a:lnTo>
                      <a:pt x="636" y="11"/>
                    </a:lnTo>
                    <a:lnTo>
                      <a:pt x="637" y="10"/>
                    </a:lnTo>
                    <a:lnTo>
                      <a:pt x="637" y="7"/>
                    </a:lnTo>
                    <a:lnTo>
                      <a:pt x="638" y="6"/>
                    </a:lnTo>
                    <a:lnTo>
                      <a:pt x="640" y="4"/>
                    </a:lnTo>
                    <a:lnTo>
                      <a:pt x="641" y="2"/>
                    </a:lnTo>
                    <a:lnTo>
                      <a:pt x="641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5" name="Freeform 107"/>
              <p:cNvSpPr>
                <a:spLocks/>
              </p:cNvSpPr>
              <p:nvPr/>
            </p:nvSpPr>
            <p:spPr bwMode="auto">
              <a:xfrm rot="-5400000">
                <a:off x="8828" y="3343"/>
                <a:ext cx="599" cy="415"/>
              </a:xfrm>
              <a:custGeom>
                <a:avLst/>
                <a:gdLst>
                  <a:gd name="T0" fmla="*/ 8 w 641"/>
                  <a:gd name="T1" fmla="*/ 407 h 862"/>
                  <a:gd name="T2" fmla="*/ 18 w 641"/>
                  <a:gd name="T3" fmla="*/ 398 h 862"/>
                  <a:gd name="T4" fmla="*/ 27 w 641"/>
                  <a:gd name="T5" fmla="*/ 389 h 862"/>
                  <a:gd name="T6" fmla="*/ 36 w 641"/>
                  <a:gd name="T7" fmla="*/ 379 h 862"/>
                  <a:gd name="T8" fmla="*/ 47 w 641"/>
                  <a:gd name="T9" fmla="*/ 370 h 862"/>
                  <a:gd name="T10" fmla="*/ 56 w 641"/>
                  <a:gd name="T11" fmla="*/ 362 h 862"/>
                  <a:gd name="T12" fmla="*/ 65 w 641"/>
                  <a:gd name="T13" fmla="*/ 352 h 862"/>
                  <a:gd name="T14" fmla="*/ 75 w 641"/>
                  <a:gd name="T15" fmla="*/ 343 h 862"/>
                  <a:gd name="T16" fmla="*/ 84 w 641"/>
                  <a:gd name="T17" fmla="*/ 334 h 862"/>
                  <a:gd name="T18" fmla="*/ 93 w 641"/>
                  <a:gd name="T19" fmla="*/ 325 h 862"/>
                  <a:gd name="T20" fmla="*/ 104 w 641"/>
                  <a:gd name="T21" fmla="*/ 316 h 862"/>
                  <a:gd name="T22" fmla="*/ 113 w 641"/>
                  <a:gd name="T23" fmla="*/ 308 h 862"/>
                  <a:gd name="T24" fmla="*/ 122 w 641"/>
                  <a:gd name="T25" fmla="*/ 299 h 862"/>
                  <a:gd name="T26" fmla="*/ 131 w 641"/>
                  <a:gd name="T27" fmla="*/ 290 h 862"/>
                  <a:gd name="T28" fmla="*/ 140 w 641"/>
                  <a:gd name="T29" fmla="*/ 281 h 862"/>
                  <a:gd name="T30" fmla="*/ 150 w 641"/>
                  <a:gd name="T31" fmla="*/ 272 h 862"/>
                  <a:gd name="T32" fmla="*/ 159 w 641"/>
                  <a:gd name="T33" fmla="*/ 264 h 862"/>
                  <a:gd name="T34" fmla="*/ 169 w 641"/>
                  <a:gd name="T35" fmla="*/ 255 h 862"/>
                  <a:gd name="T36" fmla="*/ 178 w 641"/>
                  <a:gd name="T37" fmla="*/ 247 h 862"/>
                  <a:gd name="T38" fmla="*/ 188 w 641"/>
                  <a:gd name="T39" fmla="*/ 238 h 862"/>
                  <a:gd name="T40" fmla="*/ 197 w 641"/>
                  <a:gd name="T41" fmla="*/ 230 h 862"/>
                  <a:gd name="T42" fmla="*/ 207 w 641"/>
                  <a:gd name="T43" fmla="*/ 221 h 862"/>
                  <a:gd name="T44" fmla="*/ 217 w 641"/>
                  <a:gd name="T45" fmla="*/ 214 h 862"/>
                  <a:gd name="T46" fmla="*/ 226 w 641"/>
                  <a:gd name="T47" fmla="*/ 206 h 862"/>
                  <a:gd name="T48" fmla="*/ 235 w 641"/>
                  <a:gd name="T49" fmla="*/ 197 h 862"/>
                  <a:gd name="T50" fmla="*/ 245 w 641"/>
                  <a:gd name="T51" fmla="*/ 190 h 862"/>
                  <a:gd name="T52" fmla="*/ 254 w 641"/>
                  <a:gd name="T53" fmla="*/ 182 h 862"/>
                  <a:gd name="T54" fmla="*/ 264 w 641"/>
                  <a:gd name="T55" fmla="*/ 174 h 862"/>
                  <a:gd name="T56" fmla="*/ 274 w 641"/>
                  <a:gd name="T57" fmla="*/ 167 h 862"/>
                  <a:gd name="T58" fmla="*/ 283 w 641"/>
                  <a:gd name="T59" fmla="*/ 160 h 862"/>
                  <a:gd name="T60" fmla="*/ 292 w 641"/>
                  <a:gd name="T61" fmla="*/ 152 h 862"/>
                  <a:gd name="T62" fmla="*/ 301 w 641"/>
                  <a:gd name="T63" fmla="*/ 145 h 862"/>
                  <a:gd name="T64" fmla="*/ 310 w 641"/>
                  <a:gd name="T65" fmla="*/ 138 h 862"/>
                  <a:gd name="T66" fmla="*/ 320 w 641"/>
                  <a:gd name="T67" fmla="*/ 131 h 862"/>
                  <a:gd name="T68" fmla="*/ 329 w 641"/>
                  <a:gd name="T69" fmla="*/ 124 h 862"/>
                  <a:gd name="T70" fmla="*/ 339 w 641"/>
                  <a:gd name="T71" fmla="*/ 118 h 862"/>
                  <a:gd name="T72" fmla="*/ 349 w 641"/>
                  <a:gd name="T73" fmla="*/ 111 h 862"/>
                  <a:gd name="T74" fmla="*/ 358 w 641"/>
                  <a:gd name="T75" fmla="*/ 104 h 862"/>
                  <a:gd name="T76" fmla="*/ 367 w 641"/>
                  <a:gd name="T77" fmla="*/ 98 h 862"/>
                  <a:gd name="T78" fmla="*/ 377 w 641"/>
                  <a:gd name="T79" fmla="*/ 92 h 862"/>
                  <a:gd name="T80" fmla="*/ 387 w 641"/>
                  <a:gd name="T81" fmla="*/ 87 h 862"/>
                  <a:gd name="T82" fmla="*/ 396 w 641"/>
                  <a:gd name="T83" fmla="*/ 80 h 862"/>
                  <a:gd name="T84" fmla="*/ 406 w 641"/>
                  <a:gd name="T85" fmla="*/ 76 h 862"/>
                  <a:gd name="T86" fmla="*/ 414 w 641"/>
                  <a:gd name="T87" fmla="*/ 70 h 862"/>
                  <a:gd name="T88" fmla="*/ 423 w 641"/>
                  <a:gd name="T89" fmla="*/ 65 h 862"/>
                  <a:gd name="T90" fmla="*/ 433 w 641"/>
                  <a:gd name="T91" fmla="*/ 59 h 862"/>
                  <a:gd name="T92" fmla="*/ 442 w 641"/>
                  <a:gd name="T93" fmla="*/ 54 h 862"/>
                  <a:gd name="T94" fmla="*/ 452 w 641"/>
                  <a:gd name="T95" fmla="*/ 50 h 862"/>
                  <a:gd name="T96" fmla="*/ 462 w 641"/>
                  <a:gd name="T97" fmla="*/ 45 h 862"/>
                  <a:gd name="T98" fmla="*/ 471 w 641"/>
                  <a:gd name="T99" fmla="*/ 41 h 862"/>
                  <a:gd name="T100" fmla="*/ 480 w 641"/>
                  <a:gd name="T101" fmla="*/ 37 h 862"/>
                  <a:gd name="T102" fmla="*/ 490 w 641"/>
                  <a:gd name="T103" fmla="*/ 32 h 862"/>
                  <a:gd name="T104" fmla="*/ 499 w 641"/>
                  <a:gd name="T105" fmla="*/ 29 h 862"/>
                  <a:gd name="T106" fmla="*/ 509 w 641"/>
                  <a:gd name="T107" fmla="*/ 25 h 862"/>
                  <a:gd name="T108" fmla="*/ 519 w 641"/>
                  <a:gd name="T109" fmla="*/ 22 h 862"/>
                  <a:gd name="T110" fmla="*/ 528 w 641"/>
                  <a:gd name="T111" fmla="*/ 19 h 862"/>
                  <a:gd name="T112" fmla="*/ 537 w 641"/>
                  <a:gd name="T113" fmla="*/ 15 h 862"/>
                  <a:gd name="T114" fmla="*/ 547 w 641"/>
                  <a:gd name="T115" fmla="*/ 13 h 862"/>
                  <a:gd name="T116" fmla="*/ 557 w 641"/>
                  <a:gd name="T117" fmla="*/ 10 h 862"/>
                  <a:gd name="T118" fmla="*/ 566 w 641"/>
                  <a:gd name="T119" fmla="*/ 7 h 862"/>
                  <a:gd name="T120" fmla="*/ 575 w 641"/>
                  <a:gd name="T121" fmla="*/ 5 h 862"/>
                  <a:gd name="T122" fmla="*/ 584 w 641"/>
                  <a:gd name="T123" fmla="*/ 3 h 862"/>
                  <a:gd name="T124" fmla="*/ 593 w 641"/>
                  <a:gd name="T125" fmla="*/ 1 h 8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862"/>
                  <a:gd name="T191" fmla="*/ 641 w 641"/>
                  <a:gd name="T192" fmla="*/ 862 h 8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862">
                    <a:moveTo>
                      <a:pt x="0" y="862"/>
                    </a:moveTo>
                    <a:lnTo>
                      <a:pt x="1" y="861"/>
                    </a:lnTo>
                    <a:lnTo>
                      <a:pt x="2" y="858"/>
                    </a:lnTo>
                    <a:lnTo>
                      <a:pt x="2" y="857"/>
                    </a:lnTo>
                    <a:lnTo>
                      <a:pt x="4" y="856"/>
                    </a:lnTo>
                    <a:lnTo>
                      <a:pt x="5" y="853"/>
                    </a:lnTo>
                    <a:lnTo>
                      <a:pt x="6" y="852"/>
                    </a:lnTo>
                    <a:lnTo>
                      <a:pt x="6" y="851"/>
                    </a:lnTo>
                    <a:lnTo>
                      <a:pt x="8" y="848"/>
                    </a:lnTo>
                    <a:lnTo>
                      <a:pt x="9" y="847"/>
                    </a:lnTo>
                    <a:lnTo>
                      <a:pt x="9" y="845"/>
                    </a:lnTo>
                    <a:lnTo>
                      <a:pt x="10" y="843"/>
                    </a:lnTo>
                    <a:lnTo>
                      <a:pt x="11" y="841"/>
                    </a:lnTo>
                    <a:lnTo>
                      <a:pt x="11" y="840"/>
                    </a:lnTo>
                    <a:lnTo>
                      <a:pt x="13" y="837"/>
                    </a:lnTo>
                    <a:lnTo>
                      <a:pt x="14" y="836"/>
                    </a:lnTo>
                    <a:lnTo>
                      <a:pt x="15" y="835"/>
                    </a:lnTo>
                    <a:lnTo>
                      <a:pt x="15" y="832"/>
                    </a:lnTo>
                    <a:lnTo>
                      <a:pt x="16" y="831"/>
                    </a:lnTo>
                    <a:lnTo>
                      <a:pt x="18" y="830"/>
                    </a:lnTo>
                    <a:lnTo>
                      <a:pt x="18" y="827"/>
                    </a:lnTo>
                    <a:lnTo>
                      <a:pt x="19" y="826"/>
                    </a:lnTo>
                    <a:lnTo>
                      <a:pt x="20" y="824"/>
                    </a:lnTo>
                    <a:lnTo>
                      <a:pt x="22" y="823"/>
                    </a:lnTo>
                    <a:lnTo>
                      <a:pt x="22" y="820"/>
                    </a:lnTo>
                    <a:lnTo>
                      <a:pt x="23" y="819"/>
                    </a:lnTo>
                    <a:lnTo>
                      <a:pt x="24" y="818"/>
                    </a:lnTo>
                    <a:lnTo>
                      <a:pt x="24" y="815"/>
                    </a:lnTo>
                    <a:lnTo>
                      <a:pt x="25" y="814"/>
                    </a:lnTo>
                    <a:lnTo>
                      <a:pt x="27" y="812"/>
                    </a:lnTo>
                    <a:lnTo>
                      <a:pt x="28" y="810"/>
                    </a:lnTo>
                    <a:lnTo>
                      <a:pt x="28" y="808"/>
                    </a:lnTo>
                    <a:lnTo>
                      <a:pt x="29" y="807"/>
                    </a:lnTo>
                    <a:lnTo>
                      <a:pt x="30" y="805"/>
                    </a:lnTo>
                    <a:lnTo>
                      <a:pt x="32" y="803"/>
                    </a:lnTo>
                    <a:lnTo>
                      <a:pt x="32" y="802"/>
                    </a:lnTo>
                    <a:lnTo>
                      <a:pt x="33" y="801"/>
                    </a:lnTo>
                    <a:lnTo>
                      <a:pt x="34" y="798"/>
                    </a:lnTo>
                    <a:lnTo>
                      <a:pt x="34" y="797"/>
                    </a:lnTo>
                    <a:lnTo>
                      <a:pt x="36" y="795"/>
                    </a:lnTo>
                    <a:lnTo>
                      <a:pt x="37" y="793"/>
                    </a:lnTo>
                    <a:lnTo>
                      <a:pt x="38" y="791"/>
                    </a:lnTo>
                    <a:lnTo>
                      <a:pt x="38" y="790"/>
                    </a:lnTo>
                    <a:lnTo>
                      <a:pt x="39" y="787"/>
                    </a:lnTo>
                    <a:lnTo>
                      <a:pt x="41" y="786"/>
                    </a:lnTo>
                    <a:lnTo>
                      <a:pt x="42" y="785"/>
                    </a:lnTo>
                    <a:lnTo>
                      <a:pt x="42" y="784"/>
                    </a:lnTo>
                    <a:lnTo>
                      <a:pt x="43" y="781"/>
                    </a:lnTo>
                    <a:lnTo>
                      <a:pt x="44" y="780"/>
                    </a:lnTo>
                    <a:lnTo>
                      <a:pt x="46" y="778"/>
                    </a:lnTo>
                    <a:lnTo>
                      <a:pt x="46" y="776"/>
                    </a:lnTo>
                    <a:lnTo>
                      <a:pt x="47" y="774"/>
                    </a:lnTo>
                    <a:lnTo>
                      <a:pt x="48" y="773"/>
                    </a:lnTo>
                    <a:lnTo>
                      <a:pt x="48" y="770"/>
                    </a:lnTo>
                    <a:lnTo>
                      <a:pt x="50" y="769"/>
                    </a:lnTo>
                    <a:lnTo>
                      <a:pt x="51" y="768"/>
                    </a:lnTo>
                    <a:lnTo>
                      <a:pt x="52" y="766"/>
                    </a:lnTo>
                    <a:lnTo>
                      <a:pt x="52" y="764"/>
                    </a:lnTo>
                    <a:lnTo>
                      <a:pt x="53" y="763"/>
                    </a:lnTo>
                    <a:lnTo>
                      <a:pt x="55" y="761"/>
                    </a:lnTo>
                    <a:lnTo>
                      <a:pt x="56" y="759"/>
                    </a:lnTo>
                    <a:lnTo>
                      <a:pt x="56" y="757"/>
                    </a:lnTo>
                    <a:lnTo>
                      <a:pt x="57" y="756"/>
                    </a:lnTo>
                    <a:lnTo>
                      <a:pt x="58" y="753"/>
                    </a:lnTo>
                    <a:lnTo>
                      <a:pt x="60" y="752"/>
                    </a:lnTo>
                    <a:lnTo>
                      <a:pt x="60" y="751"/>
                    </a:lnTo>
                    <a:lnTo>
                      <a:pt x="61" y="749"/>
                    </a:lnTo>
                    <a:lnTo>
                      <a:pt x="62" y="747"/>
                    </a:lnTo>
                    <a:lnTo>
                      <a:pt x="62" y="745"/>
                    </a:lnTo>
                    <a:lnTo>
                      <a:pt x="64" y="744"/>
                    </a:lnTo>
                    <a:lnTo>
                      <a:pt x="65" y="741"/>
                    </a:lnTo>
                    <a:lnTo>
                      <a:pt x="66" y="740"/>
                    </a:lnTo>
                    <a:lnTo>
                      <a:pt x="66" y="739"/>
                    </a:lnTo>
                    <a:lnTo>
                      <a:pt x="67" y="736"/>
                    </a:lnTo>
                    <a:lnTo>
                      <a:pt x="69" y="735"/>
                    </a:lnTo>
                    <a:lnTo>
                      <a:pt x="70" y="734"/>
                    </a:lnTo>
                    <a:lnTo>
                      <a:pt x="70" y="732"/>
                    </a:lnTo>
                    <a:lnTo>
                      <a:pt x="71" y="730"/>
                    </a:lnTo>
                    <a:lnTo>
                      <a:pt x="72" y="728"/>
                    </a:lnTo>
                    <a:lnTo>
                      <a:pt x="72" y="727"/>
                    </a:lnTo>
                    <a:lnTo>
                      <a:pt x="74" y="724"/>
                    </a:lnTo>
                    <a:lnTo>
                      <a:pt x="75" y="723"/>
                    </a:lnTo>
                    <a:lnTo>
                      <a:pt x="76" y="722"/>
                    </a:lnTo>
                    <a:lnTo>
                      <a:pt x="76" y="719"/>
                    </a:lnTo>
                    <a:lnTo>
                      <a:pt x="78" y="718"/>
                    </a:lnTo>
                    <a:lnTo>
                      <a:pt x="79" y="717"/>
                    </a:lnTo>
                    <a:lnTo>
                      <a:pt x="79" y="715"/>
                    </a:lnTo>
                    <a:lnTo>
                      <a:pt x="80" y="713"/>
                    </a:lnTo>
                    <a:lnTo>
                      <a:pt x="81" y="711"/>
                    </a:lnTo>
                    <a:lnTo>
                      <a:pt x="83" y="710"/>
                    </a:lnTo>
                    <a:lnTo>
                      <a:pt x="83" y="707"/>
                    </a:lnTo>
                    <a:lnTo>
                      <a:pt x="84" y="706"/>
                    </a:lnTo>
                    <a:lnTo>
                      <a:pt x="85" y="705"/>
                    </a:lnTo>
                    <a:lnTo>
                      <a:pt x="85" y="702"/>
                    </a:lnTo>
                    <a:lnTo>
                      <a:pt x="86" y="701"/>
                    </a:lnTo>
                    <a:lnTo>
                      <a:pt x="88" y="699"/>
                    </a:lnTo>
                    <a:lnTo>
                      <a:pt x="89" y="698"/>
                    </a:lnTo>
                    <a:lnTo>
                      <a:pt x="89" y="695"/>
                    </a:lnTo>
                    <a:lnTo>
                      <a:pt x="90" y="694"/>
                    </a:lnTo>
                    <a:lnTo>
                      <a:pt x="92" y="693"/>
                    </a:lnTo>
                    <a:lnTo>
                      <a:pt x="92" y="690"/>
                    </a:lnTo>
                    <a:lnTo>
                      <a:pt x="93" y="689"/>
                    </a:lnTo>
                    <a:lnTo>
                      <a:pt x="94" y="688"/>
                    </a:lnTo>
                    <a:lnTo>
                      <a:pt x="94" y="685"/>
                    </a:lnTo>
                    <a:lnTo>
                      <a:pt x="95" y="684"/>
                    </a:lnTo>
                    <a:lnTo>
                      <a:pt x="97" y="682"/>
                    </a:lnTo>
                    <a:lnTo>
                      <a:pt x="98" y="681"/>
                    </a:lnTo>
                    <a:lnTo>
                      <a:pt x="98" y="678"/>
                    </a:lnTo>
                    <a:lnTo>
                      <a:pt x="99" y="677"/>
                    </a:lnTo>
                    <a:lnTo>
                      <a:pt x="100" y="676"/>
                    </a:lnTo>
                    <a:lnTo>
                      <a:pt x="100" y="673"/>
                    </a:lnTo>
                    <a:lnTo>
                      <a:pt x="102" y="672"/>
                    </a:lnTo>
                    <a:lnTo>
                      <a:pt x="103" y="671"/>
                    </a:lnTo>
                    <a:lnTo>
                      <a:pt x="104" y="669"/>
                    </a:lnTo>
                    <a:lnTo>
                      <a:pt x="104" y="667"/>
                    </a:lnTo>
                    <a:lnTo>
                      <a:pt x="106" y="665"/>
                    </a:lnTo>
                    <a:lnTo>
                      <a:pt x="107" y="664"/>
                    </a:lnTo>
                    <a:lnTo>
                      <a:pt x="107" y="661"/>
                    </a:lnTo>
                    <a:lnTo>
                      <a:pt x="108" y="660"/>
                    </a:lnTo>
                    <a:lnTo>
                      <a:pt x="109" y="659"/>
                    </a:lnTo>
                    <a:lnTo>
                      <a:pt x="111" y="657"/>
                    </a:lnTo>
                    <a:lnTo>
                      <a:pt x="111" y="655"/>
                    </a:lnTo>
                    <a:lnTo>
                      <a:pt x="112" y="653"/>
                    </a:lnTo>
                    <a:lnTo>
                      <a:pt x="113" y="652"/>
                    </a:lnTo>
                    <a:lnTo>
                      <a:pt x="114" y="651"/>
                    </a:lnTo>
                    <a:lnTo>
                      <a:pt x="114" y="648"/>
                    </a:lnTo>
                    <a:lnTo>
                      <a:pt x="116" y="647"/>
                    </a:lnTo>
                    <a:lnTo>
                      <a:pt x="117" y="646"/>
                    </a:lnTo>
                    <a:lnTo>
                      <a:pt x="117" y="643"/>
                    </a:lnTo>
                    <a:lnTo>
                      <a:pt x="118" y="642"/>
                    </a:lnTo>
                    <a:lnTo>
                      <a:pt x="120" y="640"/>
                    </a:lnTo>
                    <a:lnTo>
                      <a:pt x="121" y="639"/>
                    </a:lnTo>
                    <a:lnTo>
                      <a:pt x="121" y="636"/>
                    </a:lnTo>
                    <a:lnTo>
                      <a:pt x="122" y="635"/>
                    </a:lnTo>
                    <a:lnTo>
                      <a:pt x="123" y="634"/>
                    </a:lnTo>
                    <a:lnTo>
                      <a:pt x="125" y="632"/>
                    </a:lnTo>
                    <a:lnTo>
                      <a:pt x="125" y="630"/>
                    </a:lnTo>
                    <a:lnTo>
                      <a:pt x="126" y="628"/>
                    </a:lnTo>
                    <a:lnTo>
                      <a:pt x="127" y="627"/>
                    </a:lnTo>
                    <a:lnTo>
                      <a:pt x="127" y="626"/>
                    </a:lnTo>
                    <a:lnTo>
                      <a:pt x="128" y="623"/>
                    </a:lnTo>
                    <a:lnTo>
                      <a:pt x="130" y="622"/>
                    </a:lnTo>
                    <a:lnTo>
                      <a:pt x="131" y="621"/>
                    </a:lnTo>
                    <a:lnTo>
                      <a:pt x="131" y="618"/>
                    </a:lnTo>
                    <a:lnTo>
                      <a:pt x="132" y="617"/>
                    </a:lnTo>
                    <a:lnTo>
                      <a:pt x="134" y="615"/>
                    </a:lnTo>
                    <a:lnTo>
                      <a:pt x="134" y="614"/>
                    </a:lnTo>
                    <a:lnTo>
                      <a:pt x="135" y="611"/>
                    </a:lnTo>
                    <a:lnTo>
                      <a:pt x="136" y="610"/>
                    </a:lnTo>
                    <a:lnTo>
                      <a:pt x="137" y="609"/>
                    </a:lnTo>
                    <a:lnTo>
                      <a:pt x="137" y="607"/>
                    </a:lnTo>
                    <a:lnTo>
                      <a:pt x="139" y="605"/>
                    </a:lnTo>
                    <a:lnTo>
                      <a:pt x="140" y="604"/>
                    </a:lnTo>
                    <a:lnTo>
                      <a:pt x="140" y="602"/>
                    </a:lnTo>
                    <a:lnTo>
                      <a:pt x="141" y="601"/>
                    </a:lnTo>
                    <a:lnTo>
                      <a:pt x="142" y="598"/>
                    </a:lnTo>
                    <a:lnTo>
                      <a:pt x="144" y="597"/>
                    </a:lnTo>
                    <a:lnTo>
                      <a:pt x="144" y="596"/>
                    </a:lnTo>
                    <a:lnTo>
                      <a:pt x="145" y="593"/>
                    </a:lnTo>
                    <a:lnTo>
                      <a:pt x="146" y="592"/>
                    </a:lnTo>
                    <a:lnTo>
                      <a:pt x="146" y="590"/>
                    </a:lnTo>
                    <a:lnTo>
                      <a:pt x="148" y="589"/>
                    </a:lnTo>
                    <a:lnTo>
                      <a:pt x="149" y="586"/>
                    </a:lnTo>
                    <a:lnTo>
                      <a:pt x="149" y="585"/>
                    </a:lnTo>
                    <a:lnTo>
                      <a:pt x="150" y="584"/>
                    </a:lnTo>
                    <a:lnTo>
                      <a:pt x="151" y="583"/>
                    </a:lnTo>
                    <a:lnTo>
                      <a:pt x="153" y="580"/>
                    </a:lnTo>
                    <a:lnTo>
                      <a:pt x="153" y="579"/>
                    </a:lnTo>
                    <a:lnTo>
                      <a:pt x="154" y="577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6" y="572"/>
                    </a:lnTo>
                    <a:lnTo>
                      <a:pt x="158" y="571"/>
                    </a:lnTo>
                    <a:lnTo>
                      <a:pt x="159" y="569"/>
                    </a:lnTo>
                    <a:lnTo>
                      <a:pt x="159" y="567"/>
                    </a:lnTo>
                    <a:lnTo>
                      <a:pt x="160" y="565"/>
                    </a:lnTo>
                    <a:lnTo>
                      <a:pt x="162" y="564"/>
                    </a:lnTo>
                    <a:lnTo>
                      <a:pt x="162" y="563"/>
                    </a:lnTo>
                    <a:lnTo>
                      <a:pt x="163" y="560"/>
                    </a:lnTo>
                    <a:lnTo>
                      <a:pt x="164" y="559"/>
                    </a:lnTo>
                    <a:lnTo>
                      <a:pt x="165" y="558"/>
                    </a:lnTo>
                    <a:lnTo>
                      <a:pt x="165" y="556"/>
                    </a:lnTo>
                    <a:lnTo>
                      <a:pt x="167" y="554"/>
                    </a:lnTo>
                    <a:lnTo>
                      <a:pt x="168" y="552"/>
                    </a:lnTo>
                    <a:lnTo>
                      <a:pt x="169" y="551"/>
                    </a:lnTo>
                    <a:lnTo>
                      <a:pt x="169" y="550"/>
                    </a:lnTo>
                    <a:lnTo>
                      <a:pt x="170" y="548"/>
                    </a:lnTo>
                    <a:lnTo>
                      <a:pt x="172" y="546"/>
                    </a:lnTo>
                    <a:lnTo>
                      <a:pt x="172" y="544"/>
                    </a:lnTo>
                    <a:lnTo>
                      <a:pt x="173" y="543"/>
                    </a:lnTo>
                    <a:lnTo>
                      <a:pt x="174" y="542"/>
                    </a:lnTo>
                    <a:lnTo>
                      <a:pt x="176" y="539"/>
                    </a:lnTo>
                    <a:lnTo>
                      <a:pt x="176" y="538"/>
                    </a:lnTo>
                    <a:lnTo>
                      <a:pt x="177" y="537"/>
                    </a:lnTo>
                    <a:lnTo>
                      <a:pt x="178" y="535"/>
                    </a:lnTo>
                    <a:lnTo>
                      <a:pt x="179" y="533"/>
                    </a:lnTo>
                    <a:lnTo>
                      <a:pt x="179" y="531"/>
                    </a:lnTo>
                    <a:lnTo>
                      <a:pt x="181" y="530"/>
                    </a:lnTo>
                    <a:lnTo>
                      <a:pt x="182" y="529"/>
                    </a:lnTo>
                    <a:lnTo>
                      <a:pt x="183" y="527"/>
                    </a:lnTo>
                    <a:lnTo>
                      <a:pt x="183" y="525"/>
                    </a:lnTo>
                    <a:lnTo>
                      <a:pt x="184" y="523"/>
                    </a:lnTo>
                    <a:lnTo>
                      <a:pt x="186" y="522"/>
                    </a:lnTo>
                    <a:lnTo>
                      <a:pt x="186" y="521"/>
                    </a:lnTo>
                    <a:lnTo>
                      <a:pt x="187" y="519"/>
                    </a:lnTo>
                    <a:lnTo>
                      <a:pt x="188" y="517"/>
                    </a:lnTo>
                    <a:lnTo>
                      <a:pt x="190" y="515"/>
                    </a:lnTo>
                    <a:lnTo>
                      <a:pt x="190" y="514"/>
                    </a:lnTo>
                    <a:lnTo>
                      <a:pt x="191" y="513"/>
                    </a:lnTo>
                    <a:lnTo>
                      <a:pt x="192" y="510"/>
                    </a:lnTo>
                    <a:lnTo>
                      <a:pt x="193" y="509"/>
                    </a:lnTo>
                    <a:lnTo>
                      <a:pt x="193" y="508"/>
                    </a:lnTo>
                    <a:lnTo>
                      <a:pt x="195" y="506"/>
                    </a:lnTo>
                    <a:lnTo>
                      <a:pt x="196" y="505"/>
                    </a:lnTo>
                    <a:lnTo>
                      <a:pt x="197" y="502"/>
                    </a:lnTo>
                    <a:lnTo>
                      <a:pt x="197" y="501"/>
                    </a:lnTo>
                    <a:lnTo>
                      <a:pt x="198" y="500"/>
                    </a:lnTo>
                    <a:lnTo>
                      <a:pt x="200" y="498"/>
                    </a:lnTo>
                    <a:lnTo>
                      <a:pt x="200" y="497"/>
                    </a:lnTo>
                    <a:lnTo>
                      <a:pt x="201" y="494"/>
                    </a:lnTo>
                    <a:lnTo>
                      <a:pt x="202" y="493"/>
                    </a:lnTo>
                    <a:lnTo>
                      <a:pt x="204" y="492"/>
                    </a:lnTo>
                    <a:lnTo>
                      <a:pt x="204" y="491"/>
                    </a:lnTo>
                    <a:lnTo>
                      <a:pt x="205" y="489"/>
                    </a:lnTo>
                    <a:lnTo>
                      <a:pt x="206" y="487"/>
                    </a:lnTo>
                    <a:lnTo>
                      <a:pt x="207" y="485"/>
                    </a:lnTo>
                    <a:lnTo>
                      <a:pt x="207" y="484"/>
                    </a:lnTo>
                    <a:lnTo>
                      <a:pt x="209" y="483"/>
                    </a:lnTo>
                    <a:lnTo>
                      <a:pt x="210" y="481"/>
                    </a:lnTo>
                    <a:lnTo>
                      <a:pt x="210" y="480"/>
                    </a:lnTo>
                    <a:lnTo>
                      <a:pt x="211" y="477"/>
                    </a:lnTo>
                    <a:lnTo>
                      <a:pt x="212" y="476"/>
                    </a:lnTo>
                    <a:lnTo>
                      <a:pt x="214" y="475"/>
                    </a:lnTo>
                    <a:lnTo>
                      <a:pt x="214" y="473"/>
                    </a:lnTo>
                    <a:lnTo>
                      <a:pt x="215" y="472"/>
                    </a:lnTo>
                    <a:lnTo>
                      <a:pt x="216" y="470"/>
                    </a:lnTo>
                    <a:lnTo>
                      <a:pt x="216" y="468"/>
                    </a:lnTo>
                    <a:lnTo>
                      <a:pt x="218" y="467"/>
                    </a:lnTo>
                    <a:lnTo>
                      <a:pt x="219" y="466"/>
                    </a:lnTo>
                    <a:lnTo>
                      <a:pt x="220" y="464"/>
                    </a:lnTo>
                    <a:lnTo>
                      <a:pt x="220" y="463"/>
                    </a:lnTo>
                    <a:lnTo>
                      <a:pt x="221" y="460"/>
                    </a:lnTo>
                    <a:lnTo>
                      <a:pt x="223" y="459"/>
                    </a:lnTo>
                    <a:lnTo>
                      <a:pt x="223" y="458"/>
                    </a:lnTo>
                    <a:lnTo>
                      <a:pt x="224" y="456"/>
                    </a:lnTo>
                    <a:lnTo>
                      <a:pt x="225" y="455"/>
                    </a:lnTo>
                    <a:lnTo>
                      <a:pt x="226" y="454"/>
                    </a:lnTo>
                    <a:lnTo>
                      <a:pt x="226" y="451"/>
                    </a:lnTo>
                    <a:lnTo>
                      <a:pt x="228" y="450"/>
                    </a:lnTo>
                    <a:lnTo>
                      <a:pt x="229" y="448"/>
                    </a:lnTo>
                    <a:lnTo>
                      <a:pt x="229" y="447"/>
                    </a:lnTo>
                    <a:lnTo>
                      <a:pt x="230" y="446"/>
                    </a:lnTo>
                    <a:lnTo>
                      <a:pt x="232" y="445"/>
                    </a:lnTo>
                    <a:lnTo>
                      <a:pt x="232" y="442"/>
                    </a:lnTo>
                    <a:lnTo>
                      <a:pt x="233" y="441"/>
                    </a:lnTo>
                    <a:lnTo>
                      <a:pt x="234" y="439"/>
                    </a:lnTo>
                    <a:lnTo>
                      <a:pt x="235" y="438"/>
                    </a:lnTo>
                    <a:lnTo>
                      <a:pt x="235" y="437"/>
                    </a:lnTo>
                    <a:lnTo>
                      <a:pt x="237" y="435"/>
                    </a:lnTo>
                    <a:lnTo>
                      <a:pt x="238" y="433"/>
                    </a:lnTo>
                    <a:lnTo>
                      <a:pt x="238" y="431"/>
                    </a:lnTo>
                    <a:lnTo>
                      <a:pt x="239" y="430"/>
                    </a:lnTo>
                    <a:lnTo>
                      <a:pt x="240" y="429"/>
                    </a:lnTo>
                    <a:lnTo>
                      <a:pt x="242" y="427"/>
                    </a:lnTo>
                    <a:lnTo>
                      <a:pt x="242" y="426"/>
                    </a:lnTo>
                    <a:lnTo>
                      <a:pt x="243" y="425"/>
                    </a:lnTo>
                    <a:lnTo>
                      <a:pt x="244" y="422"/>
                    </a:lnTo>
                    <a:lnTo>
                      <a:pt x="244" y="421"/>
                    </a:lnTo>
                    <a:lnTo>
                      <a:pt x="246" y="420"/>
                    </a:lnTo>
                    <a:lnTo>
                      <a:pt x="247" y="418"/>
                    </a:lnTo>
                    <a:lnTo>
                      <a:pt x="248" y="417"/>
                    </a:lnTo>
                    <a:lnTo>
                      <a:pt x="248" y="416"/>
                    </a:lnTo>
                    <a:lnTo>
                      <a:pt x="249" y="414"/>
                    </a:lnTo>
                    <a:lnTo>
                      <a:pt x="251" y="412"/>
                    </a:lnTo>
                    <a:lnTo>
                      <a:pt x="252" y="410"/>
                    </a:lnTo>
                    <a:lnTo>
                      <a:pt x="252" y="409"/>
                    </a:lnTo>
                    <a:lnTo>
                      <a:pt x="253" y="408"/>
                    </a:lnTo>
                    <a:lnTo>
                      <a:pt x="254" y="406"/>
                    </a:lnTo>
                    <a:lnTo>
                      <a:pt x="254" y="405"/>
                    </a:lnTo>
                    <a:lnTo>
                      <a:pt x="256" y="404"/>
                    </a:lnTo>
                    <a:lnTo>
                      <a:pt x="257" y="403"/>
                    </a:lnTo>
                    <a:lnTo>
                      <a:pt x="258" y="400"/>
                    </a:lnTo>
                    <a:lnTo>
                      <a:pt x="258" y="399"/>
                    </a:lnTo>
                    <a:lnTo>
                      <a:pt x="260" y="397"/>
                    </a:lnTo>
                    <a:lnTo>
                      <a:pt x="261" y="396"/>
                    </a:lnTo>
                    <a:lnTo>
                      <a:pt x="262" y="395"/>
                    </a:lnTo>
                    <a:lnTo>
                      <a:pt x="262" y="393"/>
                    </a:lnTo>
                    <a:lnTo>
                      <a:pt x="263" y="392"/>
                    </a:lnTo>
                    <a:lnTo>
                      <a:pt x="265" y="391"/>
                    </a:lnTo>
                    <a:lnTo>
                      <a:pt x="266" y="388"/>
                    </a:lnTo>
                    <a:lnTo>
                      <a:pt x="266" y="387"/>
                    </a:lnTo>
                    <a:lnTo>
                      <a:pt x="267" y="385"/>
                    </a:lnTo>
                    <a:lnTo>
                      <a:pt x="268" y="384"/>
                    </a:lnTo>
                    <a:lnTo>
                      <a:pt x="268" y="383"/>
                    </a:lnTo>
                    <a:lnTo>
                      <a:pt x="270" y="381"/>
                    </a:lnTo>
                    <a:lnTo>
                      <a:pt x="271" y="380"/>
                    </a:lnTo>
                    <a:lnTo>
                      <a:pt x="272" y="379"/>
                    </a:lnTo>
                    <a:lnTo>
                      <a:pt x="272" y="376"/>
                    </a:lnTo>
                    <a:lnTo>
                      <a:pt x="274" y="375"/>
                    </a:lnTo>
                    <a:lnTo>
                      <a:pt x="275" y="374"/>
                    </a:lnTo>
                    <a:lnTo>
                      <a:pt x="276" y="372"/>
                    </a:lnTo>
                    <a:lnTo>
                      <a:pt x="276" y="371"/>
                    </a:lnTo>
                    <a:lnTo>
                      <a:pt x="277" y="370"/>
                    </a:lnTo>
                    <a:lnTo>
                      <a:pt x="279" y="368"/>
                    </a:lnTo>
                    <a:lnTo>
                      <a:pt x="280" y="367"/>
                    </a:lnTo>
                    <a:lnTo>
                      <a:pt x="280" y="366"/>
                    </a:lnTo>
                    <a:lnTo>
                      <a:pt x="281" y="364"/>
                    </a:lnTo>
                    <a:lnTo>
                      <a:pt x="282" y="362"/>
                    </a:lnTo>
                    <a:lnTo>
                      <a:pt x="282" y="360"/>
                    </a:lnTo>
                    <a:lnTo>
                      <a:pt x="284" y="359"/>
                    </a:lnTo>
                    <a:lnTo>
                      <a:pt x="285" y="358"/>
                    </a:lnTo>
                    <a:lnTo>
                      <a:pt x="286" y="357"/>
                    </a:lnTo>
                    <a:lnTo>
                      <a:pt x="286" y="355"/>
                    </a:lnTo>
                    <a:lnTo>
                      <a:pt x="288" y="354"/>
                    </a:lnTo>
                    <a:lnTo>
                      <a:pt x="289" y="353"/>
                    </a:lnTo>
                    <a:lnTo>
                      <a:pt x="290" y="351"/>
                    </a:lnTo>
                    <a:lnTo>
                      <a:pt x="290" y="350"/>
                    </a:lnTo>
                    <a:lnTo>
                      <a:pt x="291" y="349"/>
                    </a:lnTo>
                    <a:lnTo>
                      <a:pt x="293" y="347"/>
                    </a:lnTo>
                    <a:lnTo>
                      <a:pt x="293" y="345"/>
                    </a:lnTo>
                    <a:lnTo>
                      <a:pt x="294" y="343"/>
                    </a:lnTo>
                    <a:lnTo>
                      <a:pt x="295" y="342"/>
                    </a:lnTo>
                    <a:lnTo>
                      <a:pt x="296" y="341"/>
                    </a:lnTo>
                    <a:lnTo>
                      <a:pt x="296" y="339"/>
                    </a:lnTo>
                    <a:lnTo>
                      <a:pt x="298" y="338"/>
                    </a:lnTo>
                    <a:lnTo>
                      <a:pt x="299" y="337"/>
                    </a:lnTo>
                    <a:lnTo>
                      <a:pt x="299" y="335"/>
                    </a:lnTo>
                    <a:lnTo>
                      <a:pt x="300" y="334"/>
                    </a:lnTo>
                    <a:lnTo>
                      <a:pt x="302" y="333"/>
                    </a:lnTo>
                    <a:lnTo>
                      <a:pt x="303" y="332"/>
                    </a:lnTo>
                    <a:lnTo>
                      <a:pt x="303" y="330"/>
                    </a:lnTo>
                    <a:lnTo>
                      <a:pt x="304" y="329"/>
                    </a:lnTo>
                    <a:lnTo>
                      <a:pt x="305" y="328"/>
                    </a:lnTo>
                    <a:lnTo>
                      <a:pt x="305" y="326"/>
                    </a:lnTo>
                    <a:lnTo>
                      <a:pt x="307" y="325"/>
                    </a:lnTo>
                    <a:lnTo>
                      <a:pt x="308" y="324"/>
                    </a:lnTo>
                    <a:lnTo>
                      <a:pt x="309" y="322"/>
                    </a:lnTo>
                    <a:lnTo>
                      <a:pt x="309" y="321"/>
                    </a:lnTo>
                    <a:lnTo>
                      <a:pt x="310" y="318"/>
                    </a:lnTo>
                    <a:lnTo>
                      <a:pt x="312" y="317"/>
                    </a:lnTo>
                    <a:lnTo>
                      <a:pt x="312" y="316"/>
                    </a:lnTo>
                    <a:lnTo>
                      <a:pt x="313" y="314"/>
                    </a:lnTo>
                    <a:lnTo>
                      <a:pt x="314" y="313"/>
                    </a:lnTo>
                    <a:lnTo>
                      <a:pt x="314" y="312"/>
                    </a:lnTo>
                    <a:lnTo>
                      <a:pt x="316" y="311"/>
                    </a:lnTo>
                    <a:lnTo>
                      <a:pt x="317" y="309"/>
                    </a:lnTo>
                    <a:lnTo>
                      <a:pt x="318" y="308"/>
                    </a:lnTo>
                    <a:lnTo>
                      <a:pt x="318" y="307"/>
                    </a:lnTo>
                    <a:lnTo>
                      <a:pt x="319" y="305"/>
                    </a:lnTo>
                    <a:lnTo>
                      <a:pt x="321" y="304"/>
                    </a:lnTo>
                    <a:lnTo>
                      <a:pt x="321" y="303"/>
                    </a:lnTo>
                    <a:lnTo>
                      <a:pt x="322" y="301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4" y="297"/>
                    </a:lnTo>
                    <a:lnTo>
                      <a:pt x="326" y="296"/>
                    </a:lnTo>
                    <a:lnTo>
                      <a:pt x="327" y="295"/>
                    </a:lnTo>
                    <a:lnTo>
                      <a:pt x="327" y="293"/>
                    </a:lnTo>
                    <a:lnTo>
                      <a:pt x="328" y="292"/>
                    </a:lnTo>
                    <a:lnTo>
                      <a:pt x="330" y="291"/>
                    </a:lnTo>
                    <a:lnTo>
                      <a:pt x="331" y="290"/>
                    </a:lnTo>
                    <a:lnTo>
                      <a:pt x="331" y="288"/>
                    </a:lnTo>
                    <a:lnTo>
                      <a:pt x="332" y="287"/>
                    </a:lnTo>
                    <a:lnTo>
                      <a:pt x="333" y="286"/>
                    </a:lnTo>
                    <a:lnTo>
                      <a:pt x="335" y="284"/>
                    </a:lnTo>
                    <a:lnTo>
                      <a:pt x="335" y="283"/>
                    </a:lnTo>
                    <a:lnTo>
                      <a:pt x="336" y="282"/>
                    </a:lnTo>
                    <a:lnTo>
                      <a:pt x="337" y="280"/>
                    </a:lnTo>
                    <a:lnTo>
                      <a:pt x="337" y="279"/>
                    </a:lnTo>
                    <a:lnTo>
                      <a:pt x="338" y="278"/>
                    </a:lnTo>
                    <a:lnTo>
                      <a:pt x="340" y="276"/>
                    </a:lnTo>
                    <a:lnTo>
                      <a:pt x="341" y="275"/>
                    </a:lnTo>
                    <a:lnTo>
                      <a:pt x="341" y="274"/>
                    </a:lnTo>
                    <a:lnTo>
                      <a:pt x="342" y="272"/>
                    </a:lnTo>
                    <a:lnTo>
                      <a:pt x="344" y="271"/>
                    </a:lnTo>
                    <a:lnTo>
                      <a:pt x="345" y="270"/>
                    </a:lnTo>
                    <a:lnTo>
                      <a:pt x="345" y="268"/>
                    </a:lnTo>
                    <a:lnTo>
                      <a:pt x="346" y="267"/>
                    </a:lnTo>
                    <a:lnTo>
                      <a:pt x="347" y="266"/>
                    </a:lnTo>
                    <a:lnTo>
                      <a:pt x="349" y="265"/>
                    </a:lnTo>
                    <a:lnTo>
                      <a:pt x="349" y="263"/>
                    </a:lnTo>
                    <a:lnTo>
                      <a:pt x="350" y="262"/>
                    </a:lnTo>
                    <a:lnTo>
                      <a:pt x="351" y="261"/>
                    </a:lnTo>
                    <a:lnTo>
                      <a:pt x="351" y="259"/>
                    </a:lnTo>
                    <a:lnTo>
                      <a:pt x="352" y="258"/>
                    </a:lnTo>
                    <a:lnTo>
                      <a:pt x="354" y="257"/>
                    </a:lnTo>
                    <a:lnTo>
                      <a:pt x="355" y="255"/>
                    </a:lnTo>
                    <a:lnTo>
                      <a:pt x="355" y="254"/>
                    </a:lnTo>
                    <a:lnTo>
                      <a:pt x="356" y="253"/>
                    </a:lnTo>
                    <a:lnTo>
                      <a:pt x="358" y="251"/>
                    </a:lnTo>
                    <a:lnTo>
                      <a:pt x="359" y="250"/>
                    </a:lnTo>
                    <a:lnTo>
                      <a:pt x="359" y="249"/>
                    </a:lnTo>
                    <a:lnTo>
                      <a:pt x="360" y="247"/>
                    </a:lnTo>
                    <a:lnTo>
                      <a:pt x="361" y="246"/>
                    </a:lnTo>
                    <a:lnTo>
                      <a:pt x="363" y="246"/>
                    </a:lnTo>
                    <a:lnTo>
                      <a:pt x="363" y="245"/>
                    </a:lnTo>
                    <a:lnTo>
                      <a:pt x="364" y="244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0"/>
                    </a:lnTo>
                    <a:lnTo>
                      <a:pt x="368" y="238"/>
                    </a:lnTo>
                    <a:lnTo>
                      <a:pt x="369" y="237"/>
                    </a:lnTo>
                    <a:lnTo>
                      <a:pt x="369" y="236"/>
                    </a:lnTo>
                    <a:lnTo>
                      <a:pt x="370" y="234"/>
                    </a:lnTo>
                    <a:lnTo>
                      <a:pt x="372" y="233"/>
                    </a:lnTo>
                    <a:lnTo>
                      <a:pt x="373" y="232"/>
                    </a:lnTo>
                    <a:lnTo>
                      <a:pt x="373" y="230"/>
                    </a:lnTo>
                    <a:lnTo>
                      <a:pt x="374" y="229"/>
                    </a:lnTo>
                    <a:lnTo>
                      <a:pt x="375" y="228"/>
                    </a:lnTo>
                    <a:lnTo>
                      <a:pt x="375" y="226"/>
                    </a:lnTo>
                    <a:lnTo>
                      <a:pt x="377" y="225"/>
                    </a:lnTo>
                    <a:lnTo>
                      <a:pt x="378" y="225"/>
                    </a:lnTo>
                    <a:lnTo>
                      <a:pt x="379" y="224"/>
                    </a:lnTo>
                    <a:lnTo>
                      <a:pt x="379" y="222"/>
                    </a:lnTo>
                    <a:lnTo>
                      <a:pt x="380" y="221"/>
                    </a:lnTo>
                    <a:lnTo>
                      <a:pt x="382" y="220"/>
                    </a:lnTo>
                    <a:lnTo>
                      <a:pt x="382" y="219"/>
                    </a:lnTo>
                    <a:lnTo>
                      <a:pt x="383" y="217"/>
                    </a:lnTo>
                    <a:lnTo>
                      <a:pt x="384" y="216"/>
                    </a:lnTo>
                    <a:lnTo>
                      <a:pt x="386" y="215"/>
                    </a:lnTo>
                    <a:lnTo>
                      <a:pt x="386" y="213"/>
                    </a:lnTo>
                    <a:lnTo>
                      <a:pt x="387" y="212"/>
                    </a:lnTo>
                    <a:lnTo>
                      <a:pt x="388" y="212"/>
                    </a:lnTo>
                    <a:lnTo>
                      <a:pt x="388" y="211"/>
                    </a:lnTo>
                    <a:lnTo>
                      <a:pt x="389" y="209"/>
                    </a:lnTo>
                    <a:lnTo>
                      <a:pt x="391" y="208"/>
                    </a:lnTo>
                    <a:lnTo>
                      <a:pt x="392" y="207"/>
                    </a:lnTo>
                    <a:lnTo>
                      <a:pt x="392" y="205"/>
                    </a:lnTo>
                    <a:lnTo>
                      <a:pt x="393" y="204"/>
                    </a:lnTo>
                    <a:lnTo>
                      <a:pt x="394" y="203"/>
                    </a:lnTo>
                    <a:lnTo>
                      <a:pt x="396" y="201"/>
                    </a:lnTo>
                    <a:lnTo>
                      <a:pt x="397" y="200"/>
                    </a:lnTo>
                    <a:lnTo>
                      <a:pt x="397" y="199"/>
                    </a:lnTo>
                    <a:lnTo>
                      <a:pt x="398" y="198"/>
                    </a:lnTo>
                    <a:lnTo>
                      <a:pt x="400" y="196"/>
                    </a:lnTo>
                    <a:lnTo>
                      <a:pt x="401" y="195"/>
                    </a:lnTo>
                    <a:lnTo>
                      <a:pt x="402" y="194"/>
                    </a:lnTo>
                    <a:lnTo>
                      <a:pt x="403" y="192"/>
                    </a:lnTo>
                    <a:lnTo>
                      <a:pt x="403" y="191"/>
                    </a:lnTo>
                    <a:lnTo>
                      <a:pt x="405" y="190"/>
                    </a:lnTo>
                    <a:lnTo>
                      <a:pt x="406" y="188"/>
                    </a:lnTo>
                    <a:lnTo>
                      <a:pt x="407" y="187"/>
                    </a:lnTo>
                    <a:lnTo>
                      <a:pt x="408" y="186"/>
                    </a:lnTo>
                    <a:lnTo>
                      <a:pt x="410" y="184"/>
                    </a:lnTo>
                    <a:lnTo>
                      <a:pt x="410" y="183"/>
                    </a:lnTo>
                    <a:lnTo>
                      <a:pt x="411" y="182"/>
                    </a:lnTo>
                    <a:lnTo>
                      <a:pt x="412" y="180"/>
                    </a:lnTo>
                    <a:lnTo>
                      <a:pt x="414" y="180"/>
                    </a:lnTo>
                    <a:lnTo>
                      <a:pt x="414" y="179"/>
                    </a:lnTo>
                    <a:lnTo>
                      <a:pt x="415" y="178"/>
                    </a:lnTo>
                    <a:lnTo>
                      <a:pt x="416" y="177"/>
                    </a:lnTo>
                    <a:lnTo>
                      <a:pt x="417" y="175"/>
                    </a:lnTo>
                    <a:lnTo>
                      <a:pt x="417" y="174"/>
                    </a:lnTo>
                    <a:lnTo>
                      <a:pt x="419" y="174"/>
                    </a:lnTo>
                    <a:lnTo>
                      <a:pt x="420" y="173"/>
                    </a:lnTo>
                    <a:lnTo>
                      <a:pt x="420" y="171"/>
                    </a:lnTo>
                    <a:lnTo>
                      <a:pt x="421" y="170"/>
                    </a:lnTo>
                    <a:lnTo>
                      <a:pt x="422" y="169"/>
                    </a:lnTo>
                    <a:lnTo>
                      <a:pt x="424" y="167"/>
                    </a:lnTo>
                    <a:lnTo>
                      <a:pt x="425" y="166"/>
                    </a:lnTo>
                    <a:lnTo>
                      <a:pt x="426" y="165"/>
                    </a:lnTo>
                    <a:lnTo>
                      <a:pt x="428" y="163"/>
                    </a:lnTo>
                    <a:lnTo>
                      <a:pt x="428" y="162"/>
                    </a:lnTo>
                    <a:lnTo>
                      <a:pt x="429" y="162"/>
                    </a:lnTo>
                    <a:lnTo>
                      <a:pt x="430" y="161"/>
                    </a:lnTo>
                    <a:lnTo>
                      <a:pt x="430" y="159"/>
                    </a:lnTo>
                    <a:lnTo>
                      <a:pt x="431" y="158"/>
                    </a:lnTo>
                    <a:lnTo>
                      <a:pt x="433" y="157"/>
                    </a:lnTo>
                    <a:lnTo>
                      <a:pt x="434" y="157"/>
                    </a:lnTo>
                    <a:lnTo>
                      <a:pt x="434" y="155"/>
                    </a:lnTo>
                    <a:lnTo>
                      <a:pt x="435" y="154"/>
                    </a:lnTo>
                    <a:lnTo>
                      <a:pt x="436" y="153"/>
                    </a:lnTo>
                    <a:lnTo>
                      <a:pt x="436" y="152"/>
                    </a:lnTo>
                    <a:lnTo>
                      <a:pt x="438" y="152"/>
                    </a:lnTo>
                    <a:lnTo>
                      <a:pt x="439" y="150"/>
                    </a:lnTo>
                    <a:lnTo>
                      <a:pt x="440" y="149"/>
                    </a:lnTo>
                    <a:lnTo>
                      <a:pt x="440" y="148"/>
                    </a:lnTo>
                    <a:lnTo>
                      <a:pt x="442" y="146"/>
                    </a:lnTo>
                    <a:lnTo>
                      <a:pt x="443" y="146"/>
                    </a:lnTo>
                    <a:lnTo>
                      <a:pt x="443" y="145"/>
                    </a:lnTo>
                    <a:lnTo>
                      <a:pt x="444" y="144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1"/>
                    </a:lnTo>
                    <a:lnTo>
                      <a:pt x="448" y="140"/>
                    </a:lnTo>
                    <a:lnTo>
                      <a:pt x="449" y="138"/>
                    </a:lnTo>
                    <a:lnTo>
                      <a:pt x="450" y="137"/>
                    </a:lnTo>
                    <a:lnTo>
                      <a:pt x="452" y="136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4" y="133"/>
                    </a:lnTo>
                    <a:lnTo>
                      <a:pt x="456" y="132"/>
                    </a:lnTo>
                    <a:lnTo>
                      <a:pt x="456" y="131"/>
                    </a:lnTo>
                    <a:lnTo>
                      <a:pt x="457" y="131"/>
                    </a:lnTo>
                    <a:lnTo>
                      <a:pt x="458" y="129"/>
                    </a:lnTo>
                    <a:lnTo>
                      <a:pt x="458" y="128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2" y="125"/>
                    </a:lnTo>
                    <a:lnTo>
                      <a:pt x="462" y="124"/>
                    </a:lnTo>
                    <a:lnTo>
                      <a:pt x="463" y="123"/>
                    </a:lnTo>
                    <a:lnTo>
                      <a:pt x="464" y="123"/>
                    </a:lnTo>
                    <a:lnTo>
                      <a:pt x="464" y="121"/>
                    </a:lnTo>
                    <a:lnTo>
                      <a:pt x="466" y="120"/>
                    </a:lnTo>
                    <a:lnTo>
                      <a:pt x="467" y="120"/>
                    </a:lnTo>
                    <a:lnTo>
                      <a:pt x="468" y="119"/>
                    </a:lnTo>
                    <a:lnTo>
                      <a:pt x="468" y="117"/>
                    </a:lnTo>
                    <a:lnTo>
                      <a:pt x="470" y="116"/>
                    </a:lnTo>
                    <a:lnTo>
                      <a:pt x="471" y="116"/>
                    </a:lnTo>
                    <a:lnTo>
                      <a:pt x="472" y="115"/>
                    </a:lnTo>
                    <a:lnTo>
                      <a:pt x="472" y="113"/>
                    </a:lnTo>
                    <a:lnTo>
                      <a:pt x="473" y="113"/>
                    </a:lnTo>
                    <a:lnTo>
                      <a:pt x="475" y="112"/>
                    </a:lnTo>
                    <a:lnTo>
                      <a:pt x="475" y="111"/>
                    </a:lnTo>
                    <a:lnTo>
                      <a:pt x="476" y="111"/>
                    </a:lnTo>
                    <a:lnTo>
                      <a:pt x="477" y="110"/>
                    </a:lnTo>
                    <a:lnTo>
                      <a:pt x="478" y="108"/>
                    </a:lnTo>
                    <a:lnTo>
                      <a:pt x="478" y="107"/>
                    </a:lnTo>
                    <a:lnTo>
                      <a:pt x="480" y="107"/>
                    </a:lnTo>
                    <a:lnTo>
                      <a:pt x="481" y="106"/>
                    </a:lnTo>
                    <a:lnTo>
                      <a:pt x="482" y="104"/>
                    </a:lnTo>
                    <a:lnTo>
                      <a:pt x="484" y="103"/>
                    </a:lnTo>
                    <a:lnTo>
                      <a:pt x="485" y="102"/>
                    </a:lnTo>
                    <a:lnTo>
                      <a:pt x="486" y="102"/>
                    </a:lnTo>
                    <a:lnTo>
                      <a:pt x="486" y="100"/>
                    </a:lnTo>
                    <a:lnTo>
                      <a:pt x="487" y="99"/>
                    </a:lnTo>
                    <a:lnTo>
                      <a:pt x="489" y="99"/>
                    </a:lnTo>
                    <a:lnTo>
                      <a:pt x="489" y="98"/>
                    </a:lnTo>
                    <a:lnTo>
                      <a:pt x="490" y="98"/>
                    </a:lnTo>
                    <a:lnTo>
                      <a:pt x="491" y="96"/>
                    </a:lnTo>
                    <a:lnTo>
                      <a:pt x="492" y="95"/>
                    </a:lnTo>
                    <a:lnTo>
                      <a:pt x="494" y="94"/>
                    </a:lnTo>
                    <a:lnTo>
                      <a:pt x="495" y="92"/>
                    </a:lnTo>
                    <a:lnTo>
                      <a:pt x="496" y="92"/>
                    </a:lnTo>
                    <a:lnTo>
                      <a:pt x="496" y="91"/>
                    </a:lnTo>
                    <a:lnTo>
                      <a:pt x="498" y="91"/>
                    </a:lnTo>
                    <a:lnTo>
                      <a:pt x="499" y="90"/>
                    </a:lnTo>
                    <a:lnTo>
                      <a:pt x="500" y="88"/>
                    </a:lnTo>
                    <a:lnTo>
                      <a:pt x="501" y="87"/>
                    </a:lnTo>
                    <a:lnTo>
                      <a:pt x="503" y="86"/>
                    </a:lnTo>
                    <a:lnTo>
                      <a:pt x="504" y="85"/>
                    </a:lnTo>
                    <a:lnTo>
                      <a:pt x="505" y="85"/>
                    </a:lnTo>
                    <a:lnTo>
                      <a:pt x="506" y="83"/>
                    </a:lnTo>
                    <a:lnTo>
                      <a:pt x="506" y="82"/>
                    </a:lnTo>
                    <a:lnTo>
                      <a:pt x="508" y="82"/>
                    </a:lnTo>
                    <a:lnTo>
                      <a:pt x="509" y="81"/>
                    </a:lnTo>
                    <a:lnTo>
                      <a:pt x="510" y="81"/>
                    </a:lnTo>
                    <a:lnTo>
                      <a:pt x="510" y="79"/>
                    </a:lnTo>
                    <a:lnTo>
                      <a:pt x="512" y="79"/>
                    </a:lnTo>
                    <a:lnTo>
                      <a:pt x="513" y="78"/>
                    </a:lnTo>
                    <a:lnTo>
                      <a:pt x="513" y="77"/>
                    </a:lnTo>
                    <a:lnTo>
                      <a:pt x="514" y="77"/>
                    </a:lnTo>
                    <a:lnTo>
                      <a:pt x="515" y="75"/>
                    </a:lnTo>
                    <a:lnTo>
                      <a:pt x="517" y="75"/>
                    </a:lnTo>
                    <a:lnTo>
                      <a:pt x="517" y="74"/>
                    </a:lnTo>
                    <a:lnTo>
                      <a:pt x="518" y="73"/>
                    </a:lnTo>
                    <a:lnTo>
                      <a:pt x="519" y="73"/>
                    </a:lnTo>
                    <a:lnTo>
                      <a:pt x="519" y="71"/>
                    </a:lnTo>
                    <a:lnTo>
                      <a:pt x="520" y="71"/>
                    </a:lnTo>
                    <a:lnTo>
                      <a:pt x="522" y="70"/>
                    </a:lnTo>
                    <a:lnTo>
                      <a:pt x="523" y="70"/>
                    </a:lnTo>
                    <a:lnTo>
                      <a:pt x="523" y="69"/>
                    </a:lnTo>
                    <a:lnTo>
                      <a:pt x="524" y="67"/>
                    </a:lnTo>
                    <a:lnTo>
                      <a:pt x="526" y="67"/>
                    </a:lnTo>
                    <a:lnTo>
                      <a:pt x="526" y="66"/>
                    </a:lnTo>
                    <a:lnTo>
                      <a:pt x="527" y="66"/>
                    </a:lnTo>
                    <a:lnTo>
                      <a:pt x="528" y="65"/>
                    </a:lnTo>
                    <a:lnTo>
                      <a:pt x="529" y="65"/>
                    </a:lnTo>
                    <a:lnTo>
                      <a:pt x="529" y="64"/>
                    </a:lnTo>
                    <a:lnTo>
                      <a:pt x="531" y="62"/>
                    </a:lnTo>
                    <a:lnTo>
                      <a:pt x="532" y="62"/>
                    </a:lnTo>
                    <a:lnTo>
                      <a:pt x="532" y="61"/>
                    </a:lnTo>
                    <a:lnTo>
                      <a:pt x="533" y="61"/>
                    </a:lnTo>
                    <a:lnTo>
                      <a:pt x="534" y="60"/>
                    </a:lnTo>
                    <a:lnTo>
                      <a:pt x="536" y="58"/>
                    </a:lnTo>
                    <a:lnTo>
                      <a:pt x="537" y="58"/>
                    </a:lnTo>
                    <a:lnTo>
                      <a:pt x="538" y="57"/>
                    </a:lnTo>
                    <a:lnTo>
                      <a:pt x="540" y="56"/>
                    </a:lnTo>
                    <a:lnTo>
                      <a:pt x="541" y="56"/>
                    </a:lnTo>
                    <a:lnTo>
                      <a:pt x="541" y="54"/>
                    </a:lnTo>
                    <a:lnTo>
                      <a:pt x="542" y="53"/>
                    </a:lnTo>
                    <a:lnTo>
                      <a:pt x="543" y="53"/>
                    </a:lnTo>
                    <a:lnTo>
                      <a:pt x="545" y="52"/>
                    </a:lnTo>
                    <a:lnTo>
                      <a:pt x="546" y="50"/>
                    </a:lnTo>
                    <a:lnTo>
                      <a:pt x="547" y="50"/>
                    </a:lnTo>
                    <a:lnTo>
                      <a:pt x="547" y="49"/>
                    </a:lnTo>
                    <a:lnTo>
                      <a:pt x="548" y="49"/>
                    </a:lnTo>
                    <a:lnTo>
                      <a:pt x="550" y="48"/>
                    </a:lnTo>
                    <a:lnTo>
                      <a:pt x="551" y="48"/>
                    </a:lnTo>
                    <a:lnTo>
                      <a:pt x="551" y="46"/>
                    </a:lnTo>
                    <a:lnTo>
                      <a:pt x="552" y="46"/>
                    </a:lnTo>
                    <a:lnTo>
                      <a:pt x="554" y="46"/>
                    </a:lnTo>
                    <a:lnTo>
                      <a:pt x="555" y="45"/>
                    </a:lnTo>
                    <a:lnTo>
                      <a:pt x="556" y="44"/>
                    </a:lnTo>
                    <a:lnTo>
                      <a:pt x="557" y="44"/>
                    </a:lnTo>
                    <a:lnTo>
                      <a:pt x="557" y="42"/>
                    </a:lnTo>
                    <a:lnTo>
                      <a:pt x="559" y="42"/>
                    </a:lnTo>
                    <a:lnTo>
                      <a:pt x="560" y="41"/>
                    </a:lnTo>
                    <a:lnTo>
                      <a:pt x="561" y="41"/>
                    </a:lnTo>
                    <a:lnTo>
                      <a:pt x="561" y="40"/>
                    </a:lnTo>
                    <a:lnTo>
                      <a:pt x="562" y="40"/>
                    </a:lnTo>
                    <a:lnTo>
                      <a:pt x="564" y="39"/>
                    </a:lnTo>
                    <a:lnTo>
                      <a:pt x="565" y="39"/>
                    </a:lnTo>
                    <a:lnTo>
                      <a:pt x="566" y="37"/>
                    </a:lnTo>
                    <a:lnTo>
                      <a:pt x="568" y="37"/>
                    </a:lnTo>
                    <a:lnTo>
                      <a:pt x="569" y="36"/>
                    </a:lnTo>
                    <a:lnTo>
                      <a:pt x="570" y="35"/>
                    </a:lnTo>
                    <a:lnTo>
                      <a:pt x="571" y="35"/>
                    </a:lnTo>
                    <a:lnTo>
                      <a:pt x="571" y="33"/>
                    </a:lnTo>
                    <a:lnTo>
                      <a:pt x="573" y="33"/>
                    </a:lnTo>
                    <a:lnTo>
                      <a:pt x="574" y="33"/>
                    </a:lnTo>
                    <a:lnTo>
                      <a:pt x="575" y="32"/>
                    </a:lnTo>
                    <a:lnTo>
                      <a:pt x="576" y="31"/>
                    </a:lnTo>
                    <a:lnTo>
                      <a:pt x="578" y="31"/>
                    </a:lnTo>
                    <a:lnTo>
                      <a:pt x="579" y="31"/>
                    </a:lnTo>
                    <a:lnTo>
                      <a:pt x="579" y="29"/>
                    </a:lnTo>
                    <a:lnTo>
                      <a:pt x="580" y="29"/>
                    </a:lnTo>
                    <a:lnTo>
                      <a:pt x="582" y="28"/>
                    </a:lnTo>
                    <a:lnTo>
                      <a:pt x="583" y="28"/>
                    </a:lnTo>
                    <a:lnTo>
                      <a:pt x="583" y="27"/>
                    </a:lnTo>
                    <a:lnTo>
                      <a:pt x="584" y="27"/>
                    </a:lnTo>
                    <a:lnTo>
                      <a:pt x="585" y="27"/>
                    </a:lnTo>
                    <a:lnTo>
                      <a:pt x="585" y="25"/>
                    </a:lnTo>
                    <a:lnTo>
                      <a:pt x="587" y="25"/>
                    </a:lnTo>
                    <a:lnTo>
                      <a:pt x="588" y="25"/>
                    </a:lnTo>
                    <a:lnTo>
                      <a:pt x="589" y="24"/>
                    </a:lnTo>
                    <a:lnTo>
                      <a:pt x="590" y="23"/>
                    </a:lnTo>
                    <a:lnTo>
                      <a:pt x="592" y="23"/>
                    </a:lnTo>
                    <a:lnTo>
                      <a:pt x="593" y="23"/>
                    </a:lnTo>
                    <a:lnTo>
                      <a:pt x="593" y="21"/>
                    </a:lnTo>
                    <a:lnTo>
                      <a:pt x="594" y="21"/>
                    </a:lnTo>
                    <a:lnTo>
                      <a:pt x="596" y="20"/>
                    </a:lnTo>
                    <a:lnTo>
                      <a:pt x="597" y="20"/>
                    </a:lnTo>
                    <a:lnTo>
                      <a:pt x="598" y="19"/>
                    </a:lnTo>
                    <a:lnTo>
                      <a:pt x="599" y="19"/>
                    </a:lnTo>
                    <a:lnTo>
                      <a:pt x="601" y="18"/>
                    </a:lnTo>
                    <a:lnTo>
                      <a:pt x="602" y="18"/>
                    </a:lnTo>
                    <a:lnTo>
                      <a:pt x="603" y="16"/>
                    </a:lnTo>
                    <a:lnTo>
                      <a:pt x="604" y="16"/>
                    </a:lnTo>
                    <a:lnTo>
                      <a:pt x="606" y="15"/>
                    </a:lnTo>
                    <a:lnTo>
                      <a:pt x="607" y="15"/>
                    </a:lnTo>
                    <a:lnTo>
                      <a:pt x="608" y="14"/>
                    </a:lnTo>
                    <a:lnTo>
                      <a:pt x="610" y="14"/>
                    </a:lnTo>
                    <a:lnTo>
                      <a:pt x="611" y="12"/>
                    </a:lnTo>
                    <a:lnTo>
                      <a:pt x="612" y="12"/>
                    </a:lnTo>
                    <a:lnTo>
                      <a:pt x="613" y="11"/>
                    </a:lnTo>
                    <a:lnTo>
                      <a:pt x="615" y="11"/>
                    </a:lnTo>
                    <a:lnTo>
                      <a:pt x="616" y="10"/>
                    </a:lnTo>
                    <a:lnTo>
                      <a:pt x="617" y="10"/>
                    </a:lnTo>
                    <a:lnTo>
                      <a:pt x="618" y="10"/>
                    </a:lnTo>
                    <a:lnTo>
                      <a:pt x="620" y="8"/>
                    </a:lnTo>
                    <a:lnTo>
                      <a:pt x="621" y="8"/>
                    </a:lnTo>
                    <a:lnTo>
                      <a:pt x="622" y="7"/>
                    </a:lnTo>
                    <a:lnTo>
                      <a:pt x="624" y="7"/>
                    </a:lnTo>
                    <a:lnTo>
                      <a:pt x="625" y="7"/>
                    </a:lnTo>
                    <a:lnTo>
                      <a:pt x="626" y="6"/>
                    </a:lnTo>
                    <a:lnTo>
                      <a:pt x="627" y="6"/>
                    </a:lnTo>
                    <a:lnTo>
                      <a:pt x="629" y="4"/>
                    </a:lnTo>
                    <a:lnTo>
                      <a:pt x="630" y="4"/>
                    </a:lnTo>
                    <a:lnTo>
                      <a:pt x="631" y="4"/>
                    </a:lnTo>
                    <a:lnTo>
                      <a:pt x="632" y="3"/>
                    </a:lnTo>
                    <a:lnTo>
                      <a:pt x="634" y="3"/>
                    </a:lnTo>
                    <a:lnTo>
                      <a:pt x="635" y="3"/>
                    </a:lnTo>
                    <a:lnTo>
                      <a:pt x="636" y="2"/>
                    </a:lnTo>
                    <a:lnTo>
                      <a:pt x="638" y="2"/>
                    </a:lnTo>
                    <a:lnTo>
                      <a:pt x="639" y="2"/>
                    </a:lnTo>
                    <a:lnTo>
                      <a:pt x="640" y="0"/>
                    </a:lnTo>
                    <a:lnTo>
                      <a:pt x="641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6" name="Freeform 108"/>
              <p:cNvSpPr>
                <a:spLocks/>
              </p:cNvSpPr>
              <p:nvPr/>
            </p:nvSpPr>
            <p:spPr bwMode="auto">
              <a:xfrm rot="-5400000">
                <a:off x="8752" y="2810"/>
                <a:ext cx="602" cy="280"/>
              </a:xfrm>
              <a:custGeom>
                <a:avLst/>
                <a:gdLst>
                  <a:gd name="T0" fmla="*/ 10 w 643"/>
                  <a:gd name="T1" fmla="*/ 6 h 581"/>
                  <a:gd name="T2" fmla="*/ 20 w 643"/>
                  <a:gd name="T3" fmla="*/ 4 h 581"/>
                  <a:gd name="T4" fmla="*/ 29 w 643"/>
                  <a:gd name="T5" fmla="*/ 3 h 581"/>
                  <a:gd name="T6" fmla="*/ 38 w 643"/>
                  <a:gd name="T7" fmla="*/ 2 h 581"/>
                  <a:gd name="T8" fmla="*/ 47 w 643"/>
                  <a:gd name="T9" fmla="*/ 1 h 581"/>
                  <a:gd name="T10" fmla="*/ 56 w 643"/>
                  <a:gd name="T11" fmla="*/ 0 h 581"/>
                  <a:gd name="T12" fmla="*/ 66 w 643"/>
                  <a:gd name="T13" fmla="*/ 0 h 581"/>
                  <a:gd name="T14" fmla="*/ 76 w 643"/>
                  <a:gd name="T15" fmla="*/ 0 h 581"/>
                  <a:gd name="T16" fmla="*/ 85 w 643"/>
                  <a:gd name="T17" fmla="*/ 0 h 581"/>
                  <a:gd name="T18" fmla="*/ 95 w 643"/>
                  <a:gd name="T19" fmla="*/ 0 h 581"/>
                  <a:gd name="T20" fmla="*/ 104 w 643"/>
                  <a:gd name="T21" fmla="*/ 1 h 581"/>
                  <a:gd name="T22" fmla="*/ 112 w 643"/>
                  <a:gd name="T23" fmla="*/ 2 h 581"/>
                  <a:gd name="T24" fmla="*/ 122 w 643"/>
                  <a:gd name="T25" fmla="*/ 3 h 581"/>
                  <a:gd name="T26" fmla="*/ 131 w 643"/>
                  <a:gd name="T27" fmla="*/ 4 h 581"/>
                  <a:gd name="T28" fmla="*/ 141 w 643"/>
                  <a:gd name="T29" fmla="*/ 6 h 581"/>
                  <a:gd name="T30" fmla="*/ 152 w 643"/>
                  <a:gd name="T31" fmla="*/ 7 h 581"/>
                  <a:gd name="T32" fmla="*/ 161 w 643"/>
                  <a:gd name="T33" fmla="*/ 9 h 581"/>
                  <a:gd name="T34" fmla="*/ 169 w 643"/>
                  <a:gd name="T35" fmla="*/ 11 h 581"/>
                  <a:gd name="T36" fmla="*/ 179 w 643"/>
                  <a:gd name="T37" fmla="*/ 13 h 581"/>
                  <a:gd name="T38" fmla="*/ 188 w 643"/>
                  <a:gd name="T39" fmla="*/ 15 h 581"/>
                  <a:gd name="T40" fmla="*/ 198 w 643"/>
                  <a:gd name="T41" fmla="*/ 18 h 581"/>
                  <a:gd name="T42" fmla="*/ 208 w 643"/>
                  <a:gd name="T43" fmla="*/ 21 h 581"/>
                  <a:gd name="T44" fmla="*/ 217 w 643"/>
                  <a:gd name="T45" fmla="*/ 24 h 581"/>
                  <a:gd name="T46" fmla="*/ 227 w 643"/>
                  <a:gd name="T47" fmla="*/ 27 h 581"/>
                  <a:gd name="T48" fmla="*/ 236 w 643"/>
                  <a:gd name="T49" fmla="*/ 30 h 581"/>
                  <a:gd name="T50" fmla="*/ 246 w 643"/>
                  <a:gd name="T51" fmla="*/ 34 h 581"/>
                  <a:gd name="T52" fmla="*/ 256 w 643"/>
                  <a:gd name="T53" fmla="*/ 38 h 581"/>
                  <a:gd name="T54" fmla="*/ 265 w 643"/>
                  <a:gd name="T55" fmla="*/ 41 h 581"/>
                  <a:gd name="T56" fmla="*/ 273 w 643"/>
                  <a:gd name="T57" fmla="*/ 46 h 581"/>
                  <a:gd name="T58" fmla="*/ 283 w 643"/>
                  <a:gd name="T59" fmla="*/ 49 h 581"/>
                  <a:gd name="T60" fmla="*/ 293 w 643"/>
                  <a:gd name="T61" fmla="*/ 54 h 581"/>
                  <a:gd name="T62" fmla="*/ 303 w 643"/>
                  <a:gd name="T63" fmla="*/ 58 h 581"/>
                  <a:gd name="T64" fmla="*/ 313 w 643"/>
                  <a:gd name="T65" fmla="*/ 63 h 581"/>
                  <a:gd name="T66" fmla="*/ 322 w 643"/>
                  <a:gd name="T67" fmla="*/ 68 h 581"/>
                  <a:gd name="T68" fmla="*/ 330 w 643"/>
                  <a:gd name="T69" fmla="*/ 73 h 581"/>
                  <a:gd name="T70" fmla="*/ 340 w 643"/>
                  <a:gd name="T71" fmla="*/ 79 h 581"/>
                  <a:gd name="T72" fmla="*/ 349 w 643"/>
                  <a:gd name="T73" fmla="*/ 85 h 581"/>
                  <a:gd name="T74" fmla="*/ 359 w 643"/>
                  <a:gd name="T75" fmla="*/ 91 h 581"/>
                  <a:gd name="T76" fmla="*/ 369 w 643"/>
                  <a:gd name="T77" fmla="*/ 96 h 581"/>
                  <a:gd name="T78" fmla="*/ 378 w 643"/>
                  <a:gd name="T79" fmla="*/ 102 h 581"/>
                  <a:gd name="T80" fmla="*/ 388 w 643"/>
                  <a:gd name="T81" fmla="*/ 108 h 581"/>
                  <a:gd name="T82" fmla="*/ 396 w 643"/>
                  <a:gd name="T83" fmla="*/ 115 h 581"/>
                  <a:gd name="T84" fmla="*/ 405 w 643"/>
                  <a:gd name="T85" fmla="*/ 121 h 581"/>
                  <a:gd name="T86" fmla="*/ 415 w 643"/>
                  <a:gd name="T87" fmla="*/ 127 h 581"/>
                  <a:gd name="T88" fmla="*/ 424 w 643"/>
                  <a:gd name="T89" fmla="*/ 134 h 581"/>
                  <a:gd name="T90" fmla="*/ 435 w 643"/>
                  <a:gd name="T91" fmla="*/ 141 h 581"/>
                  <a:gd name="T92" fmla="*/ 445 w 643"/>
                  <a:gd name="T93" fmla="*/ 148 h 581"/>
                  <a:gd name="T94" fmla="*/ 453 w 643"/>
                  <a:gd name="T95" fmla="*/ 155 h 581"/>
                  <a:gd name="T96" fmla="*/ 463 w 643"/>
                  <a:gd name="T97" fmla="*/ 163 h 581"/>
                  <a:gd name="T98" fmla="*/ 472 w 643"/>
                  <a:gd name="T99" fmla="*/ 170 h 581"/>
                  <a:gd name="T100" fmla="*/ 482 w 643"/>
                  <a:gd name="T101" fmla="*/ 177 h 581"/>
                  <a:gd name="T102" fmla="*/ 492 w 643"/>
                  <a:gd name="T103" fmla="*/ 185 h 581"/>
                  <a:gd name="T104" fmla="*/ 501 w 643"/>
                  <a:gd name="T105" fmla="*/ 192 h 581"/>
                  <a:gd name="T106" fmla="*/ 510 w 643"/>
                  <a:gd name="T107" fmla="*/ 201 h 581"/>
                  <a:gd name="T108" fmla="*/ 520 w 643"/>
                  <a:gd name="T109" fmla="*/ 208 h 581"/>
                  <a:gd name="T110" fmla="*/ 529 w 643"/>
                  <a:gd name="T111" fmla="*/ 216 h 581"/>
                  <a:gd name="T112" fmla="*/ 539 w 643"/>
                  <a:gd name="T113" fmla="*/ 224 h 581"/>
                  <a:gd name="T114" fmla="*/ 549 w 643"/>
                  <a:gd name="T115" fmla="*/ 232 h 581"/>
                  <a:gd name="T116" fmla="*/ 557 w 643"/>
                  <a:gd name="T117" fmla="*/ 240 h 581"/>
                  <a:gd name="T118" fmla="*/ 566 w 643"/>
                  <a:gd name="T119" fmla="*/ 249 h 581"/>
                  <a:gd name="T120" fmla="*/ 577 w 643"/>
                  <a:gd name="T121" fmla="*/ 258 h 581"/>
                  <a:gd name="T122" fmla="*/ 587 w 643"/>
                  <a:gd name="T123" fmla="*/ 266 h 581"/>
                  <a:gd name="T124" fmla="*/ 596 w 643"/>
                  <a:gd name="T125" fmla="*/ 275 h 5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3"/>
                  <a:gd name="T190" fmla="*/ 0 h 581"/>
                  <a:gd name="T191" fmla="*/ 643 w 643"/>
                  <a:gd name="T192" fmla="*/ 581 h 5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3" h="581">
                    <a:moveTo>
                      <a:pt x="0" y="14"/>
                    </a:moveTo>
                    <a:lnTo>
                      <a:pt x="2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2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5"/>
                    </a:lnTo>
                    <a:lnTo>
                      <a:pt x="125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1" y="12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8" y="13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2" y="14"/>
                    </a:lnTo>
                    <a:lnTo>
                      <a:pt x="163" y="16"/>
                    </a:lnTo>
                    <a:lnTo>
                      <a:pt x="165" y="16"/>
                    </a:lnTo>
                    <a:lnTo>
                      <a:pt x="166" y="16"/>
                    </a:lnTo>
                    <a:lnTo>
                      <a:pt x="167" y="17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3" y="18"/>
                    </a:lnTo>
                    <a:lnTo>
                      <a:pt x="175" y="20"/>
                    </a:lnTo>
                    <a:lnTo>
                      <a:pt x="176" y="20"/>
                    </a:lnTo>
                    <a:lnTo>
                      <a:pt x="177" y="21"/>
                    </a:lnTo>
                    <a:lnTo>
                      <a:pt x="179" y="21"/>
                    </a:lnTo>
                    <a:lnTo>
                      <a:pt x="180" y="21"/>
                    </a:lnTo>
                    <a:lnTo>
                      <a:pt x="181" y="22"/>
                    </a:lnTo>
                    <a:lnTo>
                      <a:pt x="182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6" y="24"/>
                    </a:lnTo>
                    <a:lnTo>
                      <a:pt x="187" y="25"/>
                    </a:lnTo>
                    <a:lnTo>
                      <a:pt x="189" y="25"/>
                    </a:lnTo>
                    <a:lnTo>
                      <a:pt x="190" y="26"/>
                    </a:lnTo>
                    <a:lnTo>
                      <a:pt x="191" y="26"/>
                    </a:lnTo>
                    <a:lnTo>
                      <a:pt x="193" y="28"/>
                    </a:lnTo>
                    <a:lnTo>
                      <a:pt x="194" y="28"/>
                    </a:lnTo>
                    <a:lnTo>
                      <a:pt x="195" y="29"/>
                    </a:lnTo>
                    <a:lnTo>
                      <a:pt x="196" y="29"/>
                    </a:lnTo>
                    <a:lnTo>
                      <a:pt x="198" y="30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1" y="32"/>
                    </a:lnTo>
                    <a:lnTo>
                      <a:pt x="203" y="33"/>
                    </a:lnTo>
                    <a:lnTo>
                      <a:pt x="204" y="33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8" y="35"/>
                    </a:lnTo>
                    <a:lnTo>
                      <a:pt x="209" y="35"/>
                    </a:lnTo>
                    <a:lnTo>
                      <a:pt x="209" y="37"/>
                    </a:lnTo>
                    <a:lnTo>
                      <a:pt x="210" y="37"/>
                    </a:lnTo>
                    <a:lnTo>
                      <a:pt x="212" y="37"/>
                    </a:lnTo>
                    <a:lnTo>
                      <a:pt x="213" y="38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7" y="39"/>
                    </a:lnTo>
                    <a:lnTo>
                      <a:pt x="217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2" y="43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4" y="45"/>
                    </a:lnTo>
                    <a:lnTo>
                      <a:pt x="226" y="45"/>
                    </a:lnTo>
                    <a:lnTo>
                      <a:pt x="227" y="46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31" y="47"/>
                    </a:lnTo>
                    <a:lnTo>
                      <a:pt x="231" y="49"/>
                    </a:lnTo>
                    <a:lnTo>
                      <a:pt x="232" y="49"/>
                    </a:lnTo>
                    <a:lnTo>
                      <a:pt x="233" y="50"/>
                    </a:lnTo>
                    <a:lnTo>
                      <a:pt x="235" y="51"/>
                    </a:lnTo>
                    <a:lnTo>
                      <a:pt x="236" y="51"/>
                    </a:lnTo>
                    <a:lnTo>
                      <a:pt x="237" y="53"/>
                    </a:lnTo>
                    <a:lnTo>
                      <a:pt x="238" y="53"/>
                    </a:lnTo>
                    <a:lnTo>
                      <a:pt x="240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3" y="56"/>
                    </a:lnTo>
                    <a:lnTo>
                      <a:pt x="245" y="56"/>
                    </a:lnTo>
                    <a:lnTo>
                      <a:pt x="245" y="58"/>
                    </a:lnTo>
                    <a:lnTo>
                      <a:pt x="246" y="58"/>
                    </a:lnTo>
                    <a:lnTo>
                      <a:pt x="247" y="59"/>
                    </a:lnTo>
                    <a:lnTo>
                      <a:pt x="249" y="60"/>
                    </a:lnTo>
                    <a:lnTo>
                      <a:pt x="250" y="60"/>
                    </a:lnTo>
                    <a:lnTo>
                      <a:pt x="251" y="60"/>
                    </a:lnTo>
                    <a:lnTo>
                      <a:pt x="251" y="62"/>
                    </a:lnTo>
                    <a:lnTo>
                      <a:pt x="252" y="62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55" y="64"/>
                    </a:lnTo>
                    <a:lnTo>
                      <a:pt x="256" y="64"/>
                    </a:lnTo>
                    <a:lnTo>
                      <a:pt x="257" y="66"/>
                    </a:lnTo>
                    <a:lnTo>
                      <a:pt x="259" y="67"/>
                    </a:lnTo>
                    <a:lnTo>
                      <a:pt x="260" y="68"/>
                    </a:lnTo>
                    <a:lnTo>
                      <a:pt x="261" y="68"/>
                    </a:lnTo>
                    <a:lnTo>
                      <a:pt x="261" y="70"/>
                    </a:lnTo>
                    <a:lnTo>
                      <a:pt x="263" y="70"/>
                    </a:lnTo>
                    <a:lnTo>
                      <a:pt x="264" y="71"/>
                    </a:lnTo>
                    <a:lnTo>
                      <a:pt x="265" y="72"/>
                    </a:lnTo>
                    <a:lnTo>
                      <a:pt x="266" y="72"/>
                    </a:lnTo>
                    <a:lnTo>
                      <a:pt x="268" y="74"/>
                    </a:lnTo>
                    <a:lnTo>
                      <a:pt x="269" y="75"/>
                    </a:lnTo>
                    <a:lnTo>
                      <a:pt x="270" y="75"/>
                    </a:lnTo>
                    <a:lnTo>
                      <a:pt x="270" y="76"/>
                    </a:lnTo>
                    <a:lnTo>
                      <a:pt x="271" y="76"/>
                    </a:lnTo>
                    <a:lnTo>
                      <a:pt x="273" y="78"/>
                    </a:lnTo>
                    <a:lnTo>
                      <a:pt x="274" y="79"/>
                    </a:lnTo>
                    <a:lnTo>
                      <a:pt x="275" y="80"/>
                    </a:lnTo>
                    <a:lnTo>
                      <a:pt x="277" y="80"/>
                    </a:lnTo>
                    <a:lnTo>
                      <a:pt x="277" y="81"/>
                    </a:lnTo>
                    <a:lnTo>
                      <a:pt x="278" y="81"/>
                    </a:lnTo>
                    <a:lnTo>
                      <a:pt x="279" y="83"/>
                    </a:lnTo>
                    <a:lnTo>
                      <a:pt x="279" y="84"/>
                    </a:lnTo>
                    <a:lnTo>
                      <a:pt x="280" y="84"/>
                    </a:lnTo>
                    <a:lnTo>
                      <a:pt x="282" y="85"/>
                    </a:lnTo>
                    <a:lnTo>
                      <a:pt x="283" y="85"/>
                    </a:lnTo>
                    <a:lnTo>
                      <a:pt x="283" y="87"/>
                    </a:lnTo>
                    <a:lnTo>
                      <a:pt x="284" y="87"/>
                    </a:lnTo>
                    <a:lnTo>
                      <a:pt x="285" y="88"/>
                    </a:lnTo>
                    <a:lnTo>
                      <a:pt x="285" y="89"/>
                    </a:lnTo>
                    <a:lnTo>
                      <a:pt x="287" y="89"/>
                    </a:lnTo>
                    <a:lnTo>
                      <a:pt x="288" y="91"/>
                    </a:lnTo>
                    <a:lnTo>
                      <a:pt x="289" y="91"/>
                    </a:lnTo>
                    <a:lnTo>
                      <a:pt x="289" y="92"/>
                    </a:lnTo>
                    <a:lnTo>
                      <a:pt x="291" y="93"/>
                    </a:lnTo>
                    <a:lnTo>
                      <a:pt x="292" y="93"/>
                    </a:lnTo>
                    <a:lnTo>
                      <a:pt x="292" y="95"/>
                    </a:lnTo>
                    <a:lnTo>
                      <a:pt x="293" y="95"/>
                    </a:lnTo>
                    <a:lnTo>
                      <a:pt x="294" y="96"/>
                    </a:lnTo>
                    <a:lnTo>
                      <a:pt x="296" y="96"/>
                    </a:lnTo>
                    <a:lnTo>
                      <a:pt x="296" y="97"/>
                    </a:lnTo>
                    <a:lnTo>
                      <a:pt x="297" y="99"/>
                    </a:lnTo>
                    <a:lnTo>
                      <a:pt x="298" y="99"/>
                    </a:lnTo>
                    <a:lnTo>
                      <a:pt x="299" y="100"/>
                    </a:lnTo>
                    <a:lnTo>
                      <a:pt x="301" y="101"/>
                    </a:lnTo>
                    <a:lnTo>
                      <a:pt x="302" y="102"/>
                    </a:lnTo>
                    <a:lnTo>
                      <a:pt x="303" y="104"/>
                    </a:lnTo>
                    <a:lnTo>
                      <a:pt x="305" y="105"/>
                    </a:lnTo>
                    <a:lnTo>
                      <a:pt x="306" y="105"/>
                    </a:lnTo>
                    <a:lnTo>
                      <a:pt x="306" y="106"/>
                    </a:lnTo>
                    <a:lnTo>
                      <a:pt x="307" y="106"/>
                    </a:lnTo>
                    <a:lnTo>
                      <a:pt x="308" y="108"/>
                    </a:lnTo>
                    <a:lnTo>
                      <a:pt x="310" y="109"/>
                    </a:lnTo>
                    <a:lnTo>
                      <a:pt x="311" y="110"/>
                    </a:lnTo>
                    <a:lnTo>
                      <a:pt x="312" y="112"/>
                    </a:lnTo>
                    <a:lnTo>
                      <a:pt x="313" y="112"/>
                    </a:lnTo>
                    <a:lnTo>
                      <a:pt x="313" y="113"/>
                    </a:lnTo>
                    <a:lnTo>
                      <a:pt x="315" y="114"/>
                    </a:lnTo>
                    <a:lnTo>
                      <a:pt x="316" y="114"/>
                    </a:lnTo>
                    <a:lnTo>
                      <a:pt x="316" y="116"/>
                    </a:lnTo>
                    <a:lnTo>
                      <a:pt x="317" y="116"/>
                    </a:lnTo>
                    <a:lnTo>
                      <a:pt x="319" y="117"/>
                    </a:lnTo>
                    <a:lnTo>
                      <a:pt x="320" y="118"/>
                    </a:lnTo>
                    <a:lnTo>
                      <a:pt x="321" y="120"/>
                    </a:lnTo>
                    <a:lnTo>
                      <a:pt x="322" y="121"/>
                    </a:lnTo>
                    <a:lnTo>
                      <a:pt x="324" y="121"/>
                    </a:lnTo>
                    <a:lnTo>
                      <a:pt x="324" y="122"/>
                    </a:lnTo>
                    <a:lnTo>
                      <a:pt x="325" y="124"/>
                    </a:lnTo>
                    <a:lnTo>
                      <a:pt x="326" y="125"/>
                    </a:lnTo>
                    <a:lnTo>
                      <a:pt x="327" y="125"/>
                    </a:lnTo>
                    <a:lnTo>
                      <a:pt x="327" y="126"/>
                    </a:lnTo>
                    <a:lnTo>
                      <a:pt x="329" y="127"/>
                    </a:lnTo>
                    <a:lnTo>
                      <a:pt x="330" y="127"/>
                    </a:lnTo>
                    <a:lnTo>
                      <a:pt x="330" y="129"/>
                    </a:lnTo>
                    <a:lnTo>
                      <a:pt x="331" y="130"/>
                    </a:lnTo>
                    <a:lnTo>
                      <a:pt x="333" y="130"/>
                    </a:lnTo>
                    <a:lnTo>
                      <a:pt x="334" y="131"/>
                    </a:lnTo>
                    <a:lnTo>
                      <a:pt x="334" y="133"/>
                    </a:lnTo>
                    <a:lnTo>
                      <a:pt x="335" y="134"/>
                    </a:lnTo>
                    <a:lnTo>
                      <a:pt x="336" y="134"/>
                    </a:lnTo>
                    <a:lnTo>
                      <a:pt x="338" y="135"/>
                    </a:lnTo>
                    <a:lnTo>
                      <a:pt x="338" y="137"/>
                    </a:lnTo>
                    <a:lnTo>
                      <a:pt x="339" y="137"/>
                    </a:lnTo>
                    <a:lnTo>
                      <a:pt x="340" y="138"/>
                    </a:lnTo>
                    <a:lnTo>
                      <a:pt x="340" y="139"/>
                    </a:lnTo>
                    <a:lnTo>
                      <a:pt x="341" y="141"/>
                    </a:lnTo>
                    <a:lnTo>
                      <a:pt x="343" y="141"/>
                    </a:lnTo>
                    <a:lnTo>
                      <a:pt x="344" y="142"/>
                    </a:lnTo>
                    <a:lnTo>
                      <a:pt x="344" y="143"/>
                    </a:lnTo>
                    <a:lnTo>
                      <a:pt x="345" y="145"/>
                    </a:lnTo>
                    <a:lnTo>
                      <a:pt x="347" y="145"/>
                    </a:lnTo>
                    <a:lnTo>
                      <a:pt x="347" y="146"/>
                    </a:lnTo>
                    <a:lnTo>
                      <a:pt x="348" y="147"/>
                    </a:lnTo>
                    <a:lnTo>
                      <a:pt x="349" y="148"/>
                    </a:lnTo>
                    <a:lnTo>
                      <a:pt x="350" y="148"/>
                    </a:lnTo>
                    <a:lnTo>
                      <a:pt x="350" y="150"/>
                    </a:lnTo>
                    <a:lnTo>
                      <a:pt x="352" y="151"/>
                    </a:lnTo>
                    <a:lnTo>
                      <a:pt x="353" y="152"/>
                    </a:lnTo>
                    <a:lnTo>
                      <a:pt x="354" y="154"/>
                    </a:lnTo>
                    <a:lnTo>
                      <a:pt x="355" y="155"/>
                    </a:lnTo>
                    <a:lnTo>
                      <a:pt x="357" y="156"/>
                    </a:lnTo>
                    <a:lnTo>
                      <a:pt x="358" y="158"/>
                    </a:lnTo>
                    <a:lnTo>
                      <a:pt x="359" y="159"/>
                    </a:lnTo>
                    <a:lnTo>
                      <a:pt x="359" y="160"/>
                    </a:lnTo>
                    <a:lnTo>
                      <a:pt x="361" y="160"/>
                    </a:lnTo>
                    <a:lnTo>
                      <a:pt x="362" y="162"/>
                    </a:lnTo>
                    <a:lnTo>
                      <a:pt x="362" y="163"/>
                    </a:lnTo>
                    <a:lnTo>
                      <a:pt x="363" y="164"/>
                    </a:lnTo>
                    <a:lnTo>
                      <a:pt x="364" y="166"/>
                    </a:lnTo>
                    <a:lnTo>
                      <a:pt x="366" y="166"/>
                    </a:lnTo>
                    <a:lnTo>
                      <a:pt x="366" y="167"/>
                    </a:lnTo>
                    <a:lnTo>
                      <a:pt x="367" y="168"/>
                    </a:lnTo>
                    <a:lnTo>
                      <a:pt x="368" y="169"/>
                    </a:lnTo>
                    <a:lnTo>
                      <a:pt x="368" y="171"/>
                    </a:lnTo>
                    <a:lnTo>
                      <a:pt x="369" y="171"/>
                    </a:lnTo>
                    <a:lnTo>
                      <a:pt x="371" y="172"/>
                    </a:lnTo>
                    <a:lnTo>
                      <a:pt x="372" y="173"/>
                    </a:lnTo>
                    <a:lnTo>
                      <a:pt x="372" y="175"/>
                    </a:lnTo>
                    <a:lnTo>
                      <a:pt x="373" y="176"/>
                    </a:lnTo>
                    <a:lnTo>
                      <a:pt x="375" y="176"/>
                    </a:lnTo>
                    <a:lnTo>
                      <a:pt x="375" y="177"/>
                    </a:lnTo>
                    <a:lnTo>
                      <a:pt x="376" y="179"/>
                    </a:lnTo>
                    <a:lnTo>
                      <a:pt x="377" y="180"/>
                    </a:lnTo>
                    <a:lnTo>
                      <a:pt x="378" y="181"/>
                    </a:lnTo>
                    <a:lnTo>
                      <a:pt x="380" y="183"/>
                    </a:lnTo>
                    <a:lnTo>
                      <a:pt x="381" y="184"/>
                    </a:lnTo>
                    <a:lnTo>
                      <a:pt x="382" y="185"/>
                    </a:lnTo>
                    <a:lnTo>
                      <a:pt x="382" y="187"/>
                    </a:lnTo>
                    <a:lnTo>
                      <a:pt x="383" y="188"/>
                    </a:lnTo>
                    <a:lnTo>
                      <a:pt x="385" y="188"/>
                    </a:lnTo>
                    <a:lnTo>
                      <a:pt x="385" y="189"/>
                    </a:lnTo>
                    <a:lnTo>
                      <a:pt x="386" y="191"/>
                    </a:lnTo>
                    <a:lnTo>
                      <a:pt x="387" y="192"/>
                    </a:lnTo>
                    <a:lnTo>
                      <a:pt x="389" y="193"/>
                    </a:lnTo>
                    <a:lnTo>
                      <a:pt x="389" y="194"/>
                    </a:lnTo>
                    <a:lnTo>
                      <a:pt x="390" y="194"/>
                    </a:lnTo>
                    <a:lnTo>
                      <a:pt x="391" y="196"/>
                    </a:lnTo>
                    <a:lnTo>
                      <a:pt x="392" y="197"/>
                    </a:lnTo>
                    <a:lnTo>
                      <a:pt x="392" y="198"/>
                    </a:lnTo>
                    <a:lnTo>
                      <a:pt x="394" y="200"/>
                    </a:lnTo>
                    <a:lnTo>
                      <a:pt x="395" y="201"/>
                    </a:lnTo>
                    <a:lnTo>
                      <a:pt x="396" y="202"/>
                    </a:lnTo>
                    <a:lnTo>
                      <a:pt x="397" y="204"/>
                    </a:lnTo>
                    <a:lnTo>
                      <a:pt x="399" y="205"/>
                    </a:lnTo>
                    <a:lnTo>
                      <a:pt x="399" y="206"/>
                    </a:lnTo>
                    <a:lnTo>
                      <a:pt x="400" y="208"/>
                    </a:lnTo>
                    <a:lnTo>
                      <a:pt x="401" y="209"/>
                    </a:lnTo>
                    <a:lnTo>
                      <a:pt x="403" y="210"/>
                    </a:lnTo>
                    <a:lnTo>
                      <a:pt x="404" y="212"/>
                    </a:lnTo>
                    <a:lnTo>
                      <a:pt x="405" y="213"/>
                    </a:lnTo>
                    <a:lnTo>
                      <a:pt x="405" y="214"/>
                    </a:lnTo>
                    <a:lnTo>
                      <a:pt x="406" y="215"/>
                    </a:lnTo>
                    <a:lnTo>
                      <a:pt x="408" y="217"/>
                    </a:lnTo>
                    <a:lnTo>
                      <a:pt x="409" y="218"/>
                    </a:lnTo>
                    <a:lnTo>
                      <a:pt x="410" y="219"/>
                    </a:lnTo>
                    <a:lnTo>
                      <a:pt x="411" y="221"/>
                    </a:lnTo>
                    <a:lnTo>
                      <a:pt x="411" y="222"/>
                    </a:lnTo>
                    <a:lnTo>
                      <a:pt x="413" y="223"/>
                    </a:lnTo>
                    <a:lnTo>
                      <a:pt x="414" y="225"/>
                    </a:lnTo>
                    <a:lnTo>
                      <a:pt x="414" y="226"/>
                    </a:lnTo>
                    <a:lnTo>
                      <a:pt x="415" y="226"/>
                    </a:lnTo>
                    <a:lnTo>
                      <a:pt x="417" y="227"/>
                    </a:lnTo>
                    <a:lnTo>
                      <a:pt x="417" y="229"/>
                    </a:lnTo>
                    <a:lnTo>
                      <a:pt x="418" y="230"/>
                    </a:lnTo>
                    <a:lnTo>
                      <a:pt x="419" y="231"/>
                    </a:lnTo>
                    <a:lnTo>
                      <a:pt x="420" y="233"/>
                    </a:lnTo>
                    <a:lnTo>
                      <a:pt x="420" y="234"/>
                    </a:lnTo>
                    <a:lnTo>
                      <a:pt x="422" y="235"/>
                    </a:lnTo>
                    <a:lnTo>
                      <a:pt x="423" y="236"/>
                    </a:lnTo>
                    <a:lnTo>
                      <a:pt x="423" y="238"/>
                    </a:lnTo>
                    <a:lnTo>
                      <a:pt x="424" y="239"/>
                    </a:lnTo>
                    <a:lnTo>
                      <a:pt x="425" y="239"/>
                    </a:lnTo>
                    <a:lnTo>
                      <a:pt x="427" y="240"/>
                    </a:lnTo>
                    <a:lnTo>
                      <a:pt x="427" y="242"/>
                    </a:lnTo>
                    <a:lnTo>
                      <a:pt x="428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7"/>
                    </a:lnTo>
                    <a:lnTo>
                      <a:pt x="432" y="248"/>
                    </a:lnTo>
                    <a:lnTo>
                      <a:pt x="433" y="250"/>
                    </a:lnTo>
                    <a:lnTo>
                      <a:pt x="433" y="251"/>
                    </a:lnTo>
                    <a:lnTo>
                      <a:pt x="434" y="252"/>
                    </a:lnTo>
                    <a:lnTo>
                      <a:pt x="436" y="254"/>
                    </a:lnTo>
                    <a:lnTo>
                      <a:pt x="437" y="255"/>
                    </a:lnTo>
                    <a:lnTo>
                      <a:pt x="437" y="256"/>
                    </a:lnTo>
                    <a:lnTo>
                      <a:pt x="438" y="258"/>
                    </a:lnTo>
                    <a:lnTo>
                      <a:pt x="439" y="259"/>
                    </a:lnTo>
                    <a:lnTo>
                      <a:pt x="439" y="260"/>
                    </a:lnTo>
                    <a:lnTo>
                      <a:pt x="441" y="260"/>
                    </a:lnTo>
                    <a:lnTo>
                      <a:pt x="442" y="261"/>
                    </a:lnTo>
                    <a:lnTo>
                      <a:pt x="443" y="263"/>
                    </a:lnTo>
                    <a:lnTo>
                      <a:pt x="443" y="264"/>
                    </a:lnTo>
                    <a:lnTo>
                      <a:pt x="445" y="265"/>
                    </a:lnTo>
                    <a:lnTo>
                      <a:pt x="446" y="267"/>
                    </a:lnTo>
                    <a:lnTo>
                      <a:pt x="447" y="268"/>
                    </a:lnTo>
                    <a:lnTo>
                      <a:pt x="447" y="269"/>
                    </a:lnTo>
                    <a:lnTo>
                      <a:pt x="448" y="271"/>
                    </a:lnTo>
                    <a:lnTo>
                      <a:pt x="450" y="272"/>
                    </a:lnTo>
                    <a:lnTo>
                      <a:pt x="451" y="273"/>
                    </a:lnTo>
                    <a:lnTo>
                      <a:pt x="451" y="275"/>
                    </a:lnTo>
                    <a:lnTo>
                      <a:pt x="452" y="276"/>
                    </a:lnTo>
                    <a:lnTo>
                      <a:pt x="453" y="277"/>
                    </a:lnTo>
                    <a:lnTo>
                      <a:pt x="453" y="279"/>
                    </a:lnTo>
                    <a:lnTo>
                      <a:pt x="455" y="280"/>
                    </a:lnTo>
                    <a:lnTo>
                      <a:pt x="456" y="281"/>
                    </a:lnTo>
                    <a:lnTo>
                      <a:pt x="457" y="282"/>
                    </a:lnTo>
                    <a:lnTo>
                      <a:pt x="457" y="284"/>
                    </a:lnTo>
                    <a:lnTo>
                      <a:pt x="459" y="285"/>
                    </a:lnTo>
                    <a:lnTo>
                      <a:pt x="460" y="286"/>
                    </a:lnTo>
                    <a:lnTo>
                      <a:pt x="461" y="288"/>
                    </a:lnTo>
                    <a:lnTo>
                      <a:pt x="461" y="289"/>
                    </a:lnTo>
                    <a:lnTo>
                      <a:pt x="462" y="290"/>
                    </a:lnTo>
                    <a:lnTo>
                      <a:pt x="464" y="292"/>
                    </a:lnTo>
                    <a:lnTo>
                      <a:pt x="465" y="293"/>
                    </a:lnTo>
                    <a:lnTo>
                      <a:pt x="465" y="294"/>
                    </a:lnTo>
                    <a:lnTo>
                      <a:pt x="466" y="296"/>
                    </a:lnTo>
                    <a:lnTo>
                      <a:pt x="467" y="297"/>
                    </a:lnTo>
                    <a:lnTo>
                      <a:pt x="467" y="298"/>
                    </a:lnTo>
                    <a:lnTo>
                      <a:pt x="469" y="300"/>
                    </a:lnTo>
                    <a:lnTo>
                      <a:pt x="470" y="301"/>
                    </a:lnTo>
                    <a:lnTo>
                      <a:pt x="471" y="302"/>
                    </a:lnTo>
                    <a:lnTo>
                      <a:pt x="471" y="304"/>
                    </a:lnTo>
                    <a:lnTo>
                      <a:pt x="473" y="305"/>
                    </a:lnTo>
                    <a:lnTo>
                      <a:pt x="474" y="306"/>
                    </a:lnTo>
                    <a:lnTo>
                      <a:pt x="475" y="307"/>
                    </a:lnTo>
                    <a:lnTo>
                      <a:pt x="475" y="309"/>
                    </a:lnTo>
                    <a:lnTo>
                      <a:pt x="476" y="310"/>
                    </a:lnTo>
                    <a:lnTo>
                      <a:pt x="478" y="311"/>
                    </a:lnTo>
                    <a:lnTo>
                      <a:pt x="478" y="313"/>
                    </a:lnTo>
                    <a:lnTo>
                      <a:pt x="479" y="314"/>
                    </a:lnTo>
                    <a:lnTo>
                      <a:pt x="480" y="315"/>
                    </a:lnTo>
                    <a:lnTo>
                      <a:pt x="481" y="317"/>
                    </a:lnTo>
                    <a:lnTo>
                      <a:pt x="481" y="318"/>
                    </a:lnTo>
                    <a:lnTo>
                      <a:pt x="483" y="319"/>
                    </a:lnTo>
                    <a:lnTo>
                      <a:pt x="484" y="321"/>
                    </a:lnTo>
                    <a:lnTo>
                      <a:pt x="484" y="322"/>
                    </a:lnTo>
                    <a:lnTo>
                      <a:pt x="485" y="323"/>
                    </a:lnTo>
                    <a:lnTo>
                      <a:pt x="487" y="325"/>
                    </a:lnTo>
                    <a:lnTo>
                      <a:pt x="488" y="326"/>
                    </a:lnTo>
                    <a:lnTo>
                      <a:pt x="488" y="327"/>
                    </a:lnTo>
                    <a:lnTo>
                      <a:pt x="489" y="328"/>
                    </a:lnTo>
                    <a:lnTo>
                      <a:pt x="490" y="330"/>
                    </a:lnTo>
                    <a:lnTo>
                      <a:pt x="490" y="331"/>
                    </a:lnTo>
                    <a:lnTo>
                      <a:pt x="492" y="332"/>
                    </a:lnTo>
                    <a:lnTo>
                      <a:pt x="493" y="335"/>
                    </a:lnTo>
                    <a:lnTo>
                      <a:pt x="494" y="336"/>
                    </a:lnTo>
                    <a:lnTo>
                      <a:pt x="494" y="338"/>
                    </a:lnTo>
                    <a:lnTo>
                      <a:pt x="495" y="339"/>
                    </a:lnTo>
                    <a:lnTo>
                      <a:pt x="497" y="340"/>
                    </a:lnTo>
                    <a:lnTo>
                      <a:pt x="497" y="342"/>
                    </a:lnTo>
                    <a:lnTo>
                      <a:pt x="498" y="343"/>
                    </a:lnTo>
                    <a:lnTo>
                      <a:pt x="499" y="344"/>
                    </a:lnTo>
                    <a:lnTo>
                      <a:pt x="499" y="346"/>
                    </a:lnTo>
                    <a:lnTo>
                      <a:pt x="501" y="347"/>
                    </a:lnTo>
                    <a:lnTo>
                      <a:pt x="502" y="348"/>
                    </a:lnTo>
                    <a:lnTo>
                      <a:pt x="503" y="349"/>
                    </a:lnTo>
                    <a:lnTo>
                      <a:pt x="503" y="351"/>
                    </a:lnTo>
                    <a:lnTo>
                      <a:pt x="504" y="352"/>
                    </a:lnTo>
                    <a:lnTo>
                      <a:pt x="506" y="353"/>
                    </a:lnTo>
                    <a:lnTo>
                      <a:pt x="506" y="355"/>
                    </a:lnTo>
                    <a:lnTo>
                      <a:pt x="507" y="356"/>
                    </a:lnTo>
                    <a:lnTo>
                      <a:pt x="508" y="357"/>
                    </a:lnTo>
                    <a:lnTo>
                      <a:pt x="509" y="359"/>
                    </a:lnTo>
                    <a:lnTo>
                      <a:pt x="509" y="361"/>
                    </a:lnTo>
                    <a:lnTo>
                      <a:pt x="511" y="363"/>
                    </a:lnTo>
                    <a:lnTo>
                      <a:pt x="512" y="364"/>
                    </a:lnTo>
                    <a:lnTo>
                      <a:pt x="512" y="365"/>
                    </a:lnTo>
                    <a:lnTo>
                      <a:pt x="513" y="367"/>
                    </a:lnTo>
                    <a:lnTo>
                      <a:pt x="515" y="368"/>
                    </a:lnTo>
                    <a:lnTo>
                      <a:pt x="516" y="369"/>
                    </a:lnTo>
                    <a:lnTo>
                      <a:pt x="516" y="371"/>
                    </a:lnTo>
                    <a:lnTo>
                      <a:pt x="517" y="372"/>
                    </a:lnTo>
                    <a:lnTo>
                      <a:pt x="518" y="373"/>
                    </a:lnTo>
                    <a:lnTo>
                      <a:pt x="520" y="374"/>
                    </a:lnTo>
                    <a:lnTo>
                      <a:pt x="520" y="376"/>
                    </a:lnTo>
                    <a:lnTo>
                      <a:pt x="521" y="378"/>
                    </a:lnTo>
                    <a:lnTo>
                      <a:pt x="522" y="380"/>
                    </a:lnTo>
                    <a:lnTo>
                      <a:pt x="522" y="381"/>
                    </a:lnTo>
                    <a:lnTo>
                      <a:pt x="523" y="382"/>
                    </a:lnTo>
                    <a:lnTo>
                      <a:pt x="525" y="384"/>
                    </a:lnTo>
                    <a:lnTo>
                      <a:pt x="526" y="385"/>
                    </a:lnTo>
                    <a:lnTo>
                      <a:pt x="526" y="386"/>
                    </a:lnTo>
                    <a:lnTo>
                      <a:pt x="527" y="388"/>
                    </a:lnTo>
                    <a:lnTo>
                      <a:pt x="529" y="389"/>
                    </a:lnTo>
                    <a:lnTo>
                      <a:pt x="530" y="390"/>
                    </a:lnTo>
                    <a:lnTo>
                      <a:pt x="530" y="393"/>
                    </a:lnTo>
                    <a:lnTo>
                      <a:pt x="531" y="394"/>
                    </a:lnTo>
                    <a:lnTo>
                      <a:pt x="532" y="395"/>
                    </a:lnTo>
                    <a:lnTo>
                      <a:pt x="534" y="397"/>
                    </a:lnTo>
                    <a:lnTo>
                      <a:pt x="534" y="398"/>
                    </a:lnTo>
                    <a:lnTo>
                      <a:pt x="535" y="399"/>
                    </a:lnTo>
                    <a:lnTo>
                      <a:pt x="536" y="401"/>
                    </a:lnTo>
                    <a:lnTo>
                      <a:pt x="536" y="402"/>
                    </a:lnTo>
                    <a:lnTo>
                      <a:pt x="537" y="405"/>
                    </a:lnTo>
                    <a:lnTo>
                      <a:pt x="539" y="406"/>
                    </a:lnTo>
                    <a:lnTo>
                      <a:pt x="540" y="407"/>
                    </a:lnTo>
                    <a:lnTo>
                      <a:pt x="540" y="409"/>
                    </a:lnTo>
                    <a:lnTo>
                      <a:pt x="541" y="410"/>
                    </a:lnTo>
                    <a:lnTo>
                      <a:pt x="543" y="411"/>
                    </a:lnTo>
                    <a:lnTo>
                      <a:pt x="544" y="413"/>
                    </a:lnTo>
                    <a:lnTo>
                      <a:pt x="544" y="414"/>
                    </a:lnTo>
                    <a:lnTo>
                      <a:pt x="545" y="417"/>
                    </a:lnTo>
                    <a:lnTo>
                      <a:pt x="546" y="418"/>
                    </a:lnTo>
                    <a:lnTo>
                      <a:pt x="548" y="419"/>
                    </a:lnTo>
                    <a:lnTo>
                      <a:pt x="548" y="420"/>
                    </a:lnTo>
                    <a:lnTo>
                      <a:pt x="549" y="422"/>
                    </a:lnTo>
                    <a:lnTo>
                      <a:pt x="550" y="423"/>
                    </a:lnTo>
                    <a:lnTo>
                      <a:pt x="550" y="424"/>
                    </a:lnTo>
                    <a:lnTo>
                      <a:pt x="551" y="426"/>
                    </a:lnTo>
                    <a:lnTo>
                      <a:pt x="553" y="428"/>
                    </a:lnTo>
                    <a:lnTo>
                      <a:pt x="554" y="430"/>
                    </a:lnTo>
                    <a:lnTo>
                      <a:pt x="554" y="431"/>
                    </a:lnTo>
                    <a:lnTo>
                      <a:pt x="555" y="432"/>
                    </a:lnTo>
                    <a:lnTo>
                      <a:pt x="557" y="434"/>
                    </a:lnTo>
                    <a:lnTo>
                      <a:pt x="558" y="435"/>
                    </a:lnTo>
                    <a:lnTo>
                      <a:pt x="558" y="436"/>
                    </a:lnTo>
                    <a:lnTo>
                      <a:pt x="559" y="439"/>
                    </a:lnTo>
                    <a:lnTo>
                      <a:pt x="560" y="440"/>
                    </a:lnTo>
                    <a:lnTo>
                      <a:pt x="560" y="441"/>
                    </a:lnTo>
                    <a:lnTo>
                      <a:pt x="562" y="443"/>
                    </a:lnTo>
                    <a:lnTo>
                      <a:pt x="563" y="444"/>
                    </a:lnTo>
                    <a:lnTo>
                      <a:pt x="564" y="445"/>
                    </a:lnTo>
                    <a:lnTo>
                      <a:pt x="564" y="447"/>
                    </a:lnTo>
                    <a:lnTo>
                      <a:pt x="565" y="449"/>
                    </a:lnTo>
                    <a:lnTo>
                      <a:pt x="567" y="451"/>
                    </a:lnTo>
                    <a:lnTo>
                      <a:pt x="567" y="452"/>
                    </a:lnTo>
                    <a:lnTo>
                      <a:pt x="568" y="453"/>
                    </a:lnTo>
                    <a:lnTo>
                      <a:pt x="569" y="455"/>
                    </a:lnTo>
                    <a:lnTo>
                      <a:pt x="571" y="456"/>
                    </a:lnTo>
                    <a:lnTo>
                      <a:pt x="571" y="459"/>
                    </a:lnTo>
                    <a:lnTo>
                      <a:pt x="572" y="460"/>
                    </a:lnTo>
                    <a:lnTo>
                      <a:pt x="573" y="461"/>
                    </a:lnTo>
                    <a:lnTo>
                      <a:pt x="573" y="462"/>
                    </a:lnTo>
                    <a:lnTo>
                      <a:pt x="574" y="464"/>
                    </a:lnTo>
                    <a:lnTo>
                      <a:pt x="576" y="465"/>
                    </a:lnTo>
                    <a:lnTo>
                      <a:pt x="577" y="468"/>
                    </a:lnTo>
                    <a:lnTo>
                      <a:pt x="577" y="469"/>
                    </a:lnTo>
                    <a:lnTo>
                      <a:pt x="578" y="470"/>
                    </a:lnTo>
                    <a:lnTo>
                      <a:pt x="579" y="472"/>
                    </a:lnTo>
                    <a:lnTo>
                      <a:pt x="579" y="473"/>
                    </a:lnTo>
                    <a:lnTo>
                      <a:pt x="581" y="474"/>
                    </a:lnTo>
                    <a:lnTo>
                      <a:pt x="582" y="477"/>
                    </a:lnTo>
                    <a:lnTo>
                      <a:pt x="582" y="478"/>
                    </a:lnTo>
                    <a:lnTo>
                      <a:pt x="583" y="480"/>
                    </a:lnTo>
                    <a:lnTo>
                      <a:pt x="585" y="481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7" y="486"/>
                    </a:lnTo>
                    <a:lnTo>
                      <a:pt x="588" y="487"/>
                    </a:lnTo>
                    <a:lnTo>
                      <a:pt x="588" y="489"/>
                    </a:lnTo>
                    <a:lnTo>
                      <a:pt x="590" y="490"/>
                    </a:lnTo>
                    <a:lnTo>
                      <a:pt x="591" y="491"/>
                    </a:lnTo>
                    <a:lnTo>
                      <a:pt x="592" y="494"/>
                    </a:lnTo>
                    <a:lnTo>
                      <a:pt x="592" y="495"/>
                    </a:lnTo>
                    <a:lnTo>
                      <a:pt x="593" y="497"/>
                    </a:lnTo>
                    <a:lnTo>
                      <a:pt x="595" y="498"/>
                    </a:lnTo>
                    <a:lnTo>
                      <a:pt x="595" y="499"/>
                    </a:lnTo>
                    <a:lnTo>
                      <a:pt x="596" y="501"/>
                    </a:lnTo>
                    <a:lnTo>
                      <a:pt x="597" y="503"/>
                    </a:lnTo>
                    <a:lnTo>
                      <a:pt x="599" y="505"/>
                    </a:lnTo>
                    <a:lnTo>
                      <a:pt x="599" y="506"/>
                    </a:lnTo>
                    <a:lnTo>
                      <a:pt x="600" y="507"/>
                    </a:lnTo>
                    <a:lnTo>
                      <a:pt x="601" y="508"/>
                    </a:lnTo>
                    <a:lnTo>
                      <a:pt x="602" y="511"/>
                    </a:lnTo>
                    <a:lnTo>
                      <a:pt x="602" y="512"/>
                    </a:lnTo>
                    <a:lnTo>
                      <a:pt x="604" y="514"/>
                    </a:lnTo>
                    <a:lnTo>
                      <a:pt x="605" y="515"/>
                    </a:lnTo>
                    <a:lnTo>
                      <a:pt x="605" y="516"/>
                    </a:lnTo>
                    <a:lnTo>
                      <a:pt x="606" y="519"/>
                    </a:lnTo>
                    <a:lnTo>
                      <a:pt x="607" y="520"/>
                    </a:lnTo>
                    <a:lnTo>
                      <a:pt x="609" y="522"/>
                    </a:lnTo>
                    <a:lnTo>
                      <a:pt x="609" y="523"/>
                    </a:lnTo>
                    <a:lnTo>
                      <a:pt x="610" y="524"/>
                    </a:lnTo>
                    <a:lnTo>
                      <a:pt x="611" y="527"/>
                    </a:lnTo>
                    <a:lnTo>
                      <a:pt x="613" y="528"/>
                    </a:lnTo>
                    <a:lnTo>
                      <a:pt x="613" y="529"/>
                    </a:lnTo>
                    <a:lnTo>
                      <a:pt x="614" y="531"/>
                    </a:lnTo>
                    <a:lnTo>
                      <a:pt x="615" y="533"/>
                    </a:lnTo>
                    <a:lnTo>
                      <a:pt x="616" y="535"/>
                    </a:lnTo>
                    <a:lnTo>
                      <a:pt x="616" y="536"/>
                    </a:lnTo>
                    <a:lnTo>
                      <a:pt x="618" y="537"/>
                    </a:lnTo>
                    <a:lnTo>
                      <a:pt x="619" y="539"/>
                    </a:lnTo>
                    <a:lnTo>
                      <a:pt x="619" y="541"/>
                    </a:lnTo>
                    <a:lnTo>
                      <a:pt x="620" y="543"/>
                    </a:lnTo>
                    <a:lnTo>
                      <a:pt x="621" y="544"/>
                    </a:lnTo>
                    <a:lnTo>
                      <a:pt x="623" y="545"/>
                    </a:lnTo>
                    <a:lnTo>
                      <a:pt x="623" y="547"/>
                    </a:lnTo>
                    <a:lnTo>
                      <a:pt x="624" y="549"/>
                    </a:lnTo>
                    <a:lnTo>
                      <a:pt x="625" y="551"/>
                    </a:lnTo>
                    <a:lnTo>
                      <a:pt x="627" y="552"/>
                    </a:lnTo>
                    <a:lnTo>
                      <a:pt x="627" y="553"/>
                    </a:lnTo>
                    <a:lnTo>
                      <a:pt x="628" y="556"/>
                    </a:lnTo>
                    <a:lnTo>
                      <a:pt x="629" y="557"/>
                    </a:lnTo>
                    <a:lnTo>
                      <a:pt x="630" y="558"/>
                    </a:lnTo>
                    <a:lnTo>
                      <a:pt x="630" y="560"/>
                    </a:lnTo>
                    <a:lnTo>
                      <a:pt x="632" y="562"/>
                    </a:lnTo>
                    <a:lnTo>
                      <a:pt x="633" y="564"/>
                    </a:lnTo>
                    <a:lnTo>
                      <a:pt x="633" y="565"/>
                    </a:lnTo>
                    <a:lnTo>
                      <a:pt x="634" y="566"/>
                    </a:lnTo>
                    <a:lnTo>
                      <a:pt x="635" y="568"/>
                    </a:lnTo>
                    <a:lnTo>
                      <a:pt x="637" y="570"/>
                    </a:lnTo>
                    <a:lnTo>
                      <a:pt x="637" y="572"/>
                    </a:lnTo>
                    <a:lnTo>
                      <a:pt x="638" y="573"/>
                    </a:lnTo>
                    <a:lnTo>
                      <a:pt x="639" y="574"/>
                    </a:lnTo>
                    <a:lnTo>
                      <a:pt x="641" y="577"/>
                    </a:lnTo>
                    <a:lnTo>
                      <a:pt x="641" y="578"/>
                    </a:lnTo>
                    <a:lnTo>
                      <a:pt x="642" y="579"/>
                    </a:lnTo>
                    <a:lnTo>
                      <a:pt x="643" y="581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7" name="Freeform 109"/>
              <p:cNvSpPr>
                <a:spLocks/>
              </p:cNvSpPr>
              <p:nvPr/>
            </p:nvSpPr>
            <p:spPr bwMode="auto">
              <a:xfrm rot="-5400000">
                <a:off x="9148" y="2095"/>
                <a:ext cx="598" cy="508"/>
              </a:xfrm>
              <a:custGeom>
                <a:avLst/>
                <a:gdLst>
                  <a:gd name="T0" fmla="*/ 8 w 640"/>
                  <a:gd name="T1" fmla="*/ 8 h 1060"/>
                  <a:gd name="T2" fmla="*/ 18 w 640"/>
                  <a:gd name="T3" fmla="*/ 17 h 1060"/>
                  <a:gd name="T4" fmla="*/ 26 w 640"/>
                  <a:gd name="T5" fmla="*/ 26 h 1060"/>
                  <a:gd name="T6" fmla="*/ 36 w 640"/>
                  <a:gd name="T7" fmla="*/ 35 h 1060"/>
                  <a:gd name="T8" fmla="*/ 45 w 640"/>
                  <a:gd name="T9" fmla="*/ 43 h 1060"/>
                  <a:gd name="T10" fmla="*/ 55 w 640"/>
                  <a:gd name="T11" fmla="*/ 52 h 1060"/>
                  <a:gd name="T12" fmla="*/ 64 w 640"/>
                  <a:gd name="T13" fmla="*/ 61 h 1060"/>
                  <a:gd name="T14" fmla="*/ 74 w 640"/>
                  <a:gd name="T15" fmla="*/ 70 h 1060"/>
                  <a:gd name="T16" fmla="*/ 83 w 640"/>
                  <a:gd name="T17" fmla="*/ 79 h 1060"/>
                  <a:gd name="T18" fmla="*/ 93 w 640"/>
                  <a:gd name="T19" fmla="*/ 88 h 1060"/>
                  <a:gd name="T20" fmla="*/ 103 w 640"/>
                  <a:gd name="T21" fmla="*/ 97 h 1060"/>
                  <a:gd name="T22" fmla="*/ 112 w 640"/>
                  <a:gd name="T23" fmla="*/ 105 h 1060"/>
                  <a:gd name="T24" fmla="*/ 121 w 640"/>
                  <a:gd name="T25" fmla="*/ 115 h 1060"/>
                  <a:gd name="T26" fmla="*/ 131 w 640"/>
                  <a:gd name="T27" fmla="*/ 124 h 1060"/>
                  <a:gd name="T28" fmla="*/ 140 w 640"/>
                  <a:gd name="T29" fmla="*/ 133 h 1060"/>
                  <a:gd name="T30" fmla="*/ 149 w 640"/>
                  <a:gd name="T31" fmla="*/ 142 h 1060"/>
                  <a:gd name="T32" fmla="*/ 158 w 640"/>
                  <a:gd name="T33" fmla="*/ 151 h 1060"/>
                  <a:gd name="T34" fmla="*/ 168 w 640"/>
                  <a:gd name="T35" fmla="*/ 161 h 1060"/>
                  <a:gd name="T36" fmla="*/ 178 w 640"/>
                  <a:gd name="T37" fmla="*/ 169 h 1060"/>
                  <a:gd name="T38" fmla="*/ 187 w 640"/>
                  <a:gd name="T39" fmla="*/ 179 h 1060"/>
                  <a:gd name="T40" fmla="*/ 196 w 640"/>
                  <a:gd name="T41" fmla="*/ 187 h 1060"/>
                  <a:gd name="T42" fmla="*/ 206 w 640"/>
                  <a:gd name="T43" fmla="*/ 196 h 1060"/>
                  <a:gd name="T44" fmla="*/ 215 w 640"/>
                  <a:gd name="T45" fmla="*/ 206 h 1060"/>
                  <a:gd name="T46" fmla="*/ 225 w 640"/>
                  <a:gd name="T47" fmla="*/ 215 h 1060"/>
                  <a:gd name="T48" fmla="*/ 235 w 640"/>
                  <a:gd name="T49" fmla="*/ 223 h 1060"/>
                  <a:gd name="T50" fmla="*/ 244 w 640"/>
                  <a:gd name="T51" fmla="*/ 232 h 1060"/>
                  <a:gd name="T52" fmla="*/ 253 w 640"/>
                  <a:gd name="T53" fmla="*/ 241 h 1060"/>
                  <a:gd name="T54" fmla="*/ 263 w 640"/>
                  <a:gd name="T55" fmla="*/ 250 h 1060"/>
                  <a:gd name="T56" fmla="*/ 272 w 640"/>
                  <a:gd name="T57" fmla="*/ 258 h 1060"/>
                  <a:gd name="T58" fmla="*/ 282 w 640"/>
                  <a:gd name="T59" fmla="*/ 267 h 1060"/>
                  <a:gd name="T60" fmla="*/ 292 w 640"/>
                  <a:gd name="T61" fmla="*/ 276 h 1060"/>
                  <a:gd name="T62" fmla="*/ 301 w 640"/>
                  <a:gd name="T63" fmla="*/ 284 h 1060"/>
                  <a:gd name="T64" fmla="*/ 309 w 640"/>
                  <a:gd name="T65" fmla="*/ 293 h 1060"/>
                  <a:gd name="T66" fmla="*/ 319 w 640"/>
                  <a:gd name="T67" fmla="*/ 301 h 1060"/>
                  <a:gd name="T68" fmla="*/ 328 w 640"/>
                  <a:gd name="T69" fmla="*/ 309 h 1060"/>
                  <a:gd name="T70" fmla="*/ 337 w 640"/>
                  <a:gd name="T71" fmla="*/ 317 h 1060"/>
                  <a:gd name="T72" fmla="*/ 348 w 640"/>
                  <a:gd name="T73" fmla="*/ 326 h 1060"/>
                  <a:gd name="T74" fmla="*/ 357 w 640"/>
                  <a:gd name="T75" fmla="*/ 334 h 1060"/>
                  <a:gd name="T76" fmla="*/ 366 w 640"/>
                  <a:gd name="T77" fmla="*/ 342 h 1060"/>
                  <a:gd name="T78" fmla="*/ 376 w 640"/>
                  <a:gd name="T79" fmla="*/ 350 h 1060"/>
                  <a:gd name="T80" fmla="*/ 385 w 640"/>
                  <a:gd name="T81" fmla="*/ 358 h 1060"/>
                  <a:gd name="T82" fmla="*/ 395 w 640"/>
                  <a:gd name="T83" fmla="*/ 366 h 1060"/>
                  <a:gd name="T84" fmla="*/ 405 w 640"/>
                  <a:gd name="T85" fmla="*/ 373 h 1060"/>
                  <a:gd name="T86" fmla="*/ 414 w 640"/>
                  <a:gd name="T87" fmla="*/ 381 h 1060"/>
                  <a:gd name="T88" fmla="*/ 423 w 640"/>
                  <a:gd name="T89" fmla="*/ 388 h 1060"/>
                  <a:gd name="T90" fmla="*/ 432 w 640"/>
                  <a:gd name="T91" fmla="*/ 395 h 1060"/>
                  <a:gd name="T92" fmla="*/ 441 w 640"/>
                  <a:gd name="T93" fmla="*/ 403 h 1060"/>
                  <a:gd name="T94" fmla="*/ 450 w 640"/>
                  <a:gd name="T95" fmla="*/ 410 h 1060"/>
                  <a:gd name="T96" fmla="*/ 461 w 640"/>
                  <a:gd name="T97" fmla="*/ 417 h 1060"/>
                  <a:gd name="T98" fmla="*/ 470 w 640"/>
                  <a:gd name="T99" fmla="*/ 424 h 1060"/>
                  <a:gd name="T100" fmla="*/ 479 w 640"/>
                  <a:gd name="T101" fmla="*/ 430 h 1060"/>
                  <a:gd name="T102" fmla="*/ 489 w 640"/>
                  <a:gd name="T103" fmla="*/ 438 h 1060"/>
                  <a:gd name="T104" fmla="*/ 498 w 640"/>
                  <a:gd name="T105" fmla="*/ 444 h 1060"/>
                  <a:gd name="T106" fmla="*/ 507 w 640"/>
                  <a:gd name="T107" fmla="*/ 450 h 1060"/>
                  <a:gd name="T108" fmla="*/ 518 w 640"/>
                  <a:gd name="T109" fmla="*/ 458 h 1060"/>
                  <a:gd name="T110" fmla="*/ 527 w 640"/>
                  <a:gd name="T111" fmla="*/ 464 h 1060"/>
                  <a:gd name="T112" fmla="*/ 536 w 640"/>
                  <a:gd name="T113" fmla="*/ 470 h 1060"/>
                  <a:gd name="T114" fmla="*/ 546 w 640"/>
                  <a:gd name="T115" fmla="*/ 476 h 1060"/>
                  <a:gd name="T116" fmla="*/ 555 w 640"/>
                  <a:gd name="T117" fmla="*/ 482 h 1060"/>
                  <a:gd name="T118" fmla="*/ 565 w 640"/>
                  <a:gd name="T119" fmla="*/ 488 h 1060"/>
                  <a:gd name="T120" fmla="*/ 575 w 640"/>
                  <a:gd name="T121" fmla="*/ 494 h 1060"/>
                  <a:gd name="T122" fmla="*/ 584 w 640"/>
                  <a:gd name="T123" fmla="*/ 498 h 1060"/>
                  <a:gd name="T124" fmla="*/ 592 w 640"/>
                  <a:gd name="T125" fmla="*/ 504 h 10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0"/>
                  <a:gd name="T190" fmla="*/ 0 h 1060"/>
                  <a:gd name="T191" fmla="*/ 640 w 640"/>
                  <a:gd name="T192" fmla="*/ 1060 h 10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0" h="1060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9" y="55"/>
                    </a:lnTo>
                    <a:lnTo>
                      <a:pt x="31" y="56"/>
                    </a:lnTo>
                    <a:lnTo>
                      <a:pt x="32" y="59"/>
                    </a:lnTo>
                    <a:lnTo>
                      <a:pt x="32" y="60"/>
                    </a:lnTo>
                    <a:lnTo>
                      <a:pt x="33" y="61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6" y="67"/>
                    </a:lnTo>
                    <a:lnTo>
                      <a:pt x="37" y="68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40" y="73"/>
                    </a:lnTo>
                    <a:lnTo>
                      <a:pt x="41" y="75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5" y="81"/>
                    </a:lnTo>
                    <a:lnTo>
                      <a:pt x="45" y="84"/>
                    </a:lnTo>
                    <a:lnTo>
                      <a:pt x="46" y="85"/>
                    </a:lnTo>
                    <a:lnTo>
                      <a:pt x="47" y="86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50" y="92"/>
                    </a:lnTo>
                    <a:lnTo>
                      <a:pt x="51" y="93"/>
                    </a:lnTo>
                    <a:lnTo>
                      <a:pt x="52" y="94"/>
                    </a:lnTo>
                    <a:lnTo>
                      <a:pt x="52" y="97"/>
                    </a:lnTo>
                    <a:lnTo>
                      <a:pt x="54" y="98"/>
                    </a:lnTo>
                    <a:lnTo>
                      <a:pt x="55" y="100"/>
                    </a:lnTo>
                    <a:lnTo>
                      <a:pt x="55" y="102"/>
                    </a:lnTo>
                    <a:lnTo>
                      <a:pt x="56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60" y="110"/>
                    </a:lnTo>
                    <a:lnTo>
                      <a:pt x="61" y="111"/>
                    </a:lnTo>
                    <a:lnTo>
                      <a:pt x="61" y="114"/>
                    </a:lnTo>
                    <a:lnTo>
                      <a:pt x="62" y="115"/>
                    </a:lnTo>
                    <a:lnTo>
                      <a:pt x="64" y="117"/>
                    </a:lnTo>
                    <a:lnTo>
                      <a:pt x="65" y="118"/>
                    </a:lnTo>
                    <a:lnTo>
                      <a:pt x="65" y="121"/>
                    </a:lnTo>
                    <a:lnTo>
                      <a:pt x="66" y="122"/>
                    </a:lnTo>
                    <a:lnTo>
                      <a:pt x="68" y="123"/>
                    </a:lnTo>
                    <a:lnTo>
                      <a:pt x="68" y="126"/>
                    </a:lnTo>
                    <a:lnTo>
                      <a:pt x="69" y="127"/>
                    </a:lnTo>
                    <a:lnTo>
                      <a:pt x="70" y="128"/>
                    </a:lnTo>
                    <a:lnTo>
                      <a:pt x="70" y="131"/>
                    </a:lnTo>
                    <a:lnTo>
                      <a:pt x="71" y="132"/>
                    </a:lnTo>
                    <a:lnTo>
                      <a:pt x="73" y="134"/>
                    </a:lnTo>
                    <a:lnTo>
                      <a:pt x="74" y="135"/>
                    </a:lnTo>
                    <a:lnTo>
                      <a:pt x="74" y="138"/>
                    </a:lnTo>
                    <a:lnTo>
                      <a:pt x="75" y="139"/>
                    </a:lnTo>
                    <a:lnTo>
                      <a:pt x="76" y="140"/>
                    </a:lnTo>
                    <a:lnTo>
                      <a:pt x="76" y="143"/>
                    </a:lnTo>
                    <a:lnTo>
                      <a:pt x="78" y="144"/>
                    </a:lnTo>
                    <a:lnTo>
                      <a:pt x="79" y="146"/>
                    </a:lnTo>
                    <a:lnTo>
                      <a:pt x="80" y="148"/>
                    </a:lnTo>
                    <a:lnTo>
                      <a:pt x="80" y="150"/>
                    </a:lnTo>
                    <a:lnTo>
                      <a:pt x="82" y="151"/>
                    </a:lnTo>
                    <a:lnTo>
                      <a:pt x="83" y="152"/>
                    </a:lnTo>
                    <a:lnTo>
                      <a:pt x="83" y="155"/>
                    </a:lnTo>
                    <a:lnTo>
                      <a:pt x="84" y="156"/>
                    </a:lnTo>
                    <a:lnTo>
                      <a:pt x="85" y="157"/>
                    </a:lnTo>
                    <a:lnTo>
                      <a:pt x="87" y="160"/>
                    </a:lnTo>
                    <a:lnTo>
                      <a:pt x="87" y="161"/>
                    </a:lnTo>
                    <a:lnTo>
                      <a:pt x="88" y="163"/>
                    </a:lnTo>
                    <a:lnTo>
                      <a:pt x="89" y="165"/>
                    </a:lnTo>
                    <a:lnTo>
                      <a:pt x="89" y="167"/>
                    </a:lnTo>
                    <a:lnTo>
                      <a:pt x="90" y="168"/>
                    </a:lnTo>
                    <a:lnTo>
                      <a:pt x="92" y="169"/>
                    </a:lnTo>
                    <a:lnTo>
                      <a:pt x="93" y="172"/>
                    </a:lnTo>
                    <a:lnTo>
                      <a:pt x="93" y="173"/>
                    </a:lnTo>
                    <a:lnTo>
                      <a:pt x="94" y="174"/>
                    </a:lnTo>
                    <a:lnTo>
                      <a:pt x="96" y="177"/>
                    </a:lnTo>
                    <a:lnTo>
                      <a:pt x="97" y="178"/>
                    </a:lnTo>
                    <a:lnTo>
                      <a:pt x="97" y="180"/>
                    </a:lnTo>
                    <a:lnTo>
                      <a:pt x="98" y="182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101" y="186"/>
                    </a:lnTo>
                    <a:lnTo>
                      <a:pt x="102" y="189"/>
                    </a:lnTo>
                    <a:lnTo>
                      <a:pt x="103" y="190"/>
                    </a:lnTo>
                    <a:lnTo>
                      <a:pt x="103" y="192"/>
                    </a:lnTo>
                    <a:lnTo>
                      <a:pt x="104" y="194"/>
                    </a:lnTo>
                    <a:lnTo>
                      <a:pt x="106" y="196"/>
                    </a:lnTo>
                    <a:lnTo>
                      <a:pt x="107" y="197"/>
                    </a:lnTo>
                    <a:lnTo>
                      <a:pt x="107" y="199"/>
                    </a:lnTo>
                    <a:lnTo>
                      <a:pt x="108" y="201"/>
                    </a:lnTo>
                    <a:lnTo>
                      <a:pt x="110" y="202"/>
                    </a:lnTo>
                    <a:lnTo>
                      <a:pt x="111" y="203"/>
                    </a:lnTo>
                    <a:lnTo>
                      <a:pt x="111" y="206"/>
                    </a:lnTo>
                    <a:lnTo>
                      <a:pt x="112" y="207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5" y="213"/>
                    </a:lnTo>
                    <a:lnTo>
                      <a:pt x="116" y="214"/>
                    </a:lnTo>
                    <a:lnTo>
                      <a:pt x="117" y="217"/>
                    </a:lnTo>
                    <a:lnTo>
                      <a:pt x="117" y="218"/>
                    </a:lnTo>
                    <a:lnTo>
                      <a:pt x="118" y="219"/>
                    </a:lnTo>
                    <a:lnTo>
                      <a:pt x="120" y="220"/>
                    </a:lnTo>
                    <a:lnTo>
                      <a:pt x="121" y="223"/>
                    </a:lnTo>
                    <a:lnTo>
                      <a:pt x="121" y="224"/>
                    </a:lnTo>
                    <a:lnTo>
                      <a:pt x="122" y="226"/>
                    </a:lnTo>
                    <a:lnTo>
                      <a:pt x="124" y="228"/>
                    </a:lnTo>
                    <a:lnTo>
                      <a:pt x="125" y="230"/>
                    </a:lnTo>
                    <a:lnTo>
                      <a:pt x="125" y="231"/>
                    </a:lnTo>
                    <a:lnTo>
                      <a:pt x="126" y="234"/>
                    </a:lnTo>
                    <a:lnTo>
                      <a:pt x="127" y="235"/>
                    </a:lnTo>
                    <a:lnTo>
                      <a:pt x="127" y="236"/>
                    </a:lnTo>
                    <a:lnTo>
                      <a:pt x="129" y="238"/>
                    </a:lnTo>
                    <a:lnTo>
                      <a:pt x="130" y="240"/>
                    </a:lnTo>
                    <a:lnTo>
                      <a:pt x="131" y="241"/>
                    </a:lnTo>
                    <a:lnTo>
                      <a:pt x="131" y="243"/>
                    </a:lnTo>
                    <a:lnTo>
                      <a:pt x="132" y="245"/>
                    </a:lnTo>
                    <a:lnTo>
                      <a:pt x="134" y="247"/>
                    </a:lnTo>
                    <a:lnTo>
                      <a:pt x="135" y="248"/>
                    </a:lnTo>
                    <a:lnTo>
                      <a:pt x="135" y="251"/>
                    </a:lnTo>
                    <a:lnTo>
                      <a:pt x="136" y="252"/>
                    </a:lnTo>
                    <a:lnTo>
                      <a:pt x="138" y="253"/>
                    </a:lnTo>
                    <a:lnTo>
                      <a:pt x="138" y="256"/>
                    </a:lnTo>
                    <a:lnTo>
                      <a:pt x="139" y="257"/>
                    </a:lnTo>
                    <a:lnTo>
                      <a:pt x="140" y="259"/>
                    </a:lnTo>
                    <a:lnTo>
                      <a:pt x="141" y="260"/>
                    </a:lnTo>
                    <a:lnTo>
                      <a:pt x="141" y="263"/>
                    </a:lnTo>
                    <a:lnTo>
                      <a:pt x="143" y="264"/>
                    </a:lnTo>
                    <a:lnTo>
                      <a:pt x="144" y="265"/>
                    </a:lnTo>
                    <a:lnTo>
                      <a:pt x="144" y="268"/>
                    </a:lnTo>
                    <a:lnTo>
                      <a:pt x="145" y="269"/>
                    </a:lnTo>
                    <a:lnTo>
                      <a:pt x="146" y="270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6"/>
                    </a:lnTo>
                    <a:lnTo>
                      <a:pt x="150" y="278"/>
                    </a:lnTo>
                    <a:lnTo>
                      <a:pt x="150" y="280"/>
                    </a:lnTo>
                    <a:lnTo>
                      <a:pt x="152" y="281"/>
                    </a:lnTo>
                    <a:lnTo>
                      <a:pt x="153" y="284"/>
                    </a:lnTo>
                    <a:lnTo>
                      <a:pt x="153" y="285"/>
                    </a:lnTo>
                    <a:lnTo>
                      <a:pt x="154" y="286"/>
                    </a:lnTo>
                    <a:lnTo>
                      <a:pt x="155" y="289"/>
                    </a:lnTo>
                    <a:lnTo>
                      <a:pt x="157" y="290"/>
                    </a:lnTo>
                    <a:lnTo>
                      <a:pt x="157" y="291"/>
                    </a:lnTo>
                    <a:lnTo>
                      <a:pt x="158" y="294"/>
                    </a:lnTo>
                    <a:lnTo>
                      <a:pt x="159" y="295"/>
                    </a:lnTo>
                    <a:lnTo>
                      <a:pt x="159" y="297"/>
                    </a:lnTo>
                    <a:lnTo>
                      <a:pt x="160" y="299"/>
                    </a:lnTo>
                    <a:lnTo>
                      <a:pt x="162" y="301"/>
                    </a:lnTo>
                    <a:lnTo>
                      <a:pt x="163" y="302"/>
                    </a:lnTo>
                    <a:lnTo>
                      <a:pt x="163" y="305"/>
                    </a:lnTo>
                    <a:lnTo>
                      <a:pt x="164" y="306"/>
                    </a:lnTo>
                    <a:lnTo>
                      <a:pt x="166" y="307"/>
                    </a:lnTo>
                    <a:lnTo>
                      <a:pt x="166" y="310"/>
                    </a:lnTo>
                    <a:lnTo>
                      <a:pt x="167" y="311"/>
                    </a:lnTo>
                    <a:lnTo>
                      <a:pt x="168" y="312"/>
                    </a:lnTo>
                    <a:lnTo>
                      <a:pt x="169" y="314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2" y="319"/>
                    </a:lnTo>
                    <a:lnTo>
                      <a:pt x="172" y="322"/>
                    </a:lnTo>
                    <a:lnTo>
                      <a:pt x="173" y="323"/>
                    </a:lnTo>
                    <a:lnTo>
                      <a:pt x="174" y="324"/>
                    </a:lnTo>
                    <a:lnTo>
                      <a:pt x="176" y="327"/>
                    </a:lnTo>
                    <a:lnTo>
                      <a:pt x="176" y="328"/>
                    </a:lnTo>
                    <a:lnTo>
                      <a:pt x="177" y="330"/>
                    </a:lnTo>
                    <a:lnTo>
                      <a:pt x="178" y="332"/>
                    </a:lnTo>
                    <a:lnTo>
                      <a:pt x="180" y="333"/>
                    </a:lnTo>
                    <a:lnTo>
                      <a:pt x="180" y="335"/>
                    </a:lnTo>
                    <a:lnTo>
                      <a:pt x="181" y="336"/>
                    </a:lnTo>
                    <a:lnTo>
                      <a:pt x="182" y="339"/>
                    </a:lnTo>
                    <a:lnTo>
                      <a:pt x="182" y="340"/>
                    </a:lnTo>
                    <a:lnTo>
                      <a:pt x="183" y="341"/>
                    </a:lnTo>
                    <a:lnTo>
                      <a:pt x="185" y="344"/>
                    </a:lnTo>
                    <a:lnTo>
                      <a:pt x="186" y="345"/>
                    </a:lnTo>
                    <a:lnTo>
                      <a:pt x="186" y="347"/>
                    </a:lnTo>
                    <a:lnTo>
                      <a:pt x="187" y="349"/>
                    </a:lnTo>
                    <a:lnTo>
                      <a:pt x="188" y="351"/>
                    </a:lnTo>
                    <a:lnTo>
                      <a:pt x="190" y="352"/>
                    </a:lnTo>
                    <a:lnTo>
                      <a:pt x="190" y="353"/>
                    </a:lnTo>
                    <a:lnTo>
                      <a:pt x="191" y="356"/>
                    </a:lnTo>
                    <a:lnTo>
                      <a:pt x="192" y="357"/>
                    </a:lnTo>
                    <a:lnTo>
                      <a:pt x="194" y="358"/>
                    </a:lnTo>
                    <a:lnTo>
                      <a:pt x="194" y="361"/>
                    </a:lnTo>
                    <a:lnTo>
                      <a:pt x="195" y="362"/>
                    </a:lnTo>
                    <a:lnTo>
                      <a:pt x="196" y="364"/>
                    </a:lnTo>
                    <a:lnTo>
                      <a:pt x="196" y="366"/>
                    </a:lnTo>
                    <a:lnTo>
                      <a:pt x="197" y="368"/>
                    </a:lnTo>
                    <a:lnTo>
                      <a:pt x="199" y="369"/>
                    </a:lnTo>
                    <a:lnTo>
                      <a:pt x="200" y="372"/>
                    </a:lnTo>
                    <a:lnTo>
                      <a:pt x="200" y="373"/>
                    </a:lnTo>
                    <a:lnTo>
                      <a:pt x="201" y="374"/>
                    </a:lnTo>
                    <a:lnTo>
                      <a:pt x="202" y="376"/>
                    </a:lnTo>
                    <a:lnTo>
                      <a:pt x="204" y="378"/>
                    </a:lnTo>
                    <a:lnTo>
                      <a:pt x="204" y="379"/>
                    </a:lnTo>
                    <a:lnTo>
                      <a:pt x="205" y="381"/>
                    </a:lnTo>
                    <a:lnTo>
                      <a:pt x="206" y="383"/>
                    </a:lnTo>
                    <a:lnTo>
                      <a:pt x="207" y="385"/>
                    </a:lnTo>
                    <a:lnTo>
                      <a:pt x="207" y="386"/>
                    </a:lnTo>
                    <a:lnTo>
                      <a:pt x="209" y="389"/>
                    </a:lnTo>
                    <a:lnTo>
                      <a:pt x="210" y="390"/>
                    </a:lnTo>
                    <a:lnTo>
                      <a:pt x="210" y="391"/>
                    </a:lnTo>
                    <a:lnTo>
                      <a:pt x="211" y="393"/>
                    </a:lnTo>
                    <a:lnTo>
                      <a:pt x="213" y="395"/>
                    </a:lnTo>
                    <a:lnTo>
                      <a:pt x="214" y="397"/>
                    </a:lnTo>
                    <a:lnTo>
                      <a:pt x="214" y="398"/>
                    </a:lnTo>
                    <a:lnTo>
                      <a:pt x="215" y="400"/>
                    </a:lnTo>
                    <a:lnTo>
                      <a:pt x="216" y="402"/>
                    </a:lnTo>
                    <a:lnTo>
                      <a:pt x="218" y="403"/>
                    </a:lnTo>
                    <a:lnTo>
                      <a:pt x="218" y="406"/>
                    </a:lnTo>
                    <a:lnTo>
                      <a:pt x="219" y="407"/>
                    </a:lnTo>
                    <a:lnTo>
                      <a:pt x="220" y="408"/>
                    </a:lnTo>
                    <a:lnTo>
                      <a:pt x="220" y="410"/>
                    </a:lnTo>
                    <a:lnTo>
                      <a:pt x="221" y="412"/>
                    </a:lnTo>
                    <a:lnTo>
                      <a:pt x="223" y="414"/>
                    </a:lnTo>
                    <a:lnTo>
                      <a:pt x="224" y="415"/>
                    </a:lnTo>
                    <a:lnTo>
                      <a:pt x="224" y="418"/>
                    </a:lnTo>
                    <a:lnTo>
                      <a:pt x="225" y="419"/>
                    </a:lnTo>
                    <a:lnTo>
                      <a:pt x="227" y="420"/>
                    </a:lnTo>
                    <a:lnTo>
                      <a:pt x="227" y="421"/>
                    </a:lnTo>
                    <a:lnTo>
                      <a:pt x="228" y="424"/>
                    </a:lnTo>
                    <a:lnTo>
                      <a:pt x="229" y="425"/>
                    </a:lnTo>
                    <a:lnTo>
                      <a:pt x="230" y="427"/>
                    </a:lnTo>
                    <a:lnTo>
                      <a:pt x="230" y="429"/>
                    </a:lnTo>
                    <a:lnTo>
                      <a:pt x="232" y="431"/>
                    </a:lnTo>
                    <a:lnTo>
                      <a:pt x="233" y="432"/>
                    </a:lnTo>
                    <a:lnTo>
                      <a:pt x="233" y="435"/>
                    </a:lnTo>
                    <a:lnTo>
                      <a:pt x="234" y="436"/>
                    </a:lnTo>
                    <a:lnTo>
                      <a:pt x="235" y="437"/>
                    </a:lnTo>
                    <a:lnTo>
                      <a:pt x="235" y="439"/>
                    </a:lnTo>
                    <a:lnTo>
                      <a:pt x="237" y="441"/>
                    </a:lnTo>
                    <a:lnTo>
                      <a:pt x="238" y="443"/>
                    </a:lnTo>
                    <a:lnTo>
                      <a:pt x="239" y="444"/>
                    </a:lnTo>
                    <a:lnTo>
                      <a:pt x="239" y="446"/>
                    </a:lnTo>
                    <a:lnTo>
                      <a:pt x="241" y="448"/>
                    </a:lnTo>
                    <a:lnTo>
                      <a:pt x="242" y="449"/>
                    </a:lnTo>
                    <a:lnTo>
                      <a:pt x="242" y="452"/>
                    </a:lnTo>
                    <a:lnTo>
                      <a:pt x="243" y="453"/>
                    </a:lnTo>
                    <a:lnTo>
                      <a:pt x="244" y="454"/>
                    </a:lnTo>
                    <a:lnTo>
                      <a:pt x="246" y="456"/>
                    </a:lnTo>
                    <a:lnTo>
                      <a:pt x="246" y="458"/>
                    </a:lnTo>
                    <a:lnTo>
                      <a:pt x="247" y="460"/>
                    </a:lnTo>
                    <a:lnTo>
                      <a:pt x="248" y="461"/>
                    </a:lnTo>
                    <a:lnTo>
                      <a:pt x="248" y="464"/>
                    </a:lnTo>
                    <a:lnTo>
                      <a:pt x="249" y="465"/>
                    </a:lnTo>
                    <a:lnTo>
                      <a:pt x="251" y="466"/>
                    </a:lnTo>
                    <a:lnTo>
                      <a:pt x="252" y="467"/>
                    </a:lnTo>
                    <a:lnTo>
                      <a:pt x="252" y="470"/>
                    </a:lnTo>
                    <a:lnTo>
                      <a:pt x="253" y="471"/>
                    </a:lnTo>
                    <a:lnTo>
                      <a:pt x="255" y="473"/>
                    </a:lnTo>
                    <a:lnTo>
                      <a:pt x="255" y="475"/>
                    </a:lnTo>
                    <a:lnTo>
                      <a:pt x="256" y="477"/>
                    </a:lnTo>
                    <a:lnTo>
                      <a:pt x="257" y="478"/>
                    </a:lnTo>
                    <a:lnTo>
                      <a:pt x="258" y="479"/>
                    </a:lnTo>
                    <a:lnTo>
                      <a:pt x="258" y="482"/>
                    </a:lnTo>
                    <a:lnTo>
                      <a:pt x="260" y="483"/>
                    </a:lnTo>
                    <a:lnTo>
                      <a:pt x="261" y="485"/>
                    </a:lnTo>
                    <a:lnTo>
                      <a:pt x="262" y="486"/>
                    </a:lnTo>
                    <a:lnTo>
                      <a:pt x="262" y="489"/>
                    </a:lnTo>
                    <a:lnTo>
                      <a:pt x="263" y="490"/>
                    </a:lnTo>
                    <a:lnTo>
                      <a:pt x="265" y="491"/>
                    </a:lnTo>
                    <a:lnTo>
                      <a:pt x="265" y="492"/>
                    </a:lnTo>
                    <a:lnTo>
                      <a:pt x="266" y="495"/>
                    </a:lnTo>
                    <a:lnTo>
                      <a:pt x="267" y="496"/>
                    </a:lnTo>
                    <a:lnTo>
                      <a:pt x="269" y="498"/>
                    </a:lnTo>
                    <a:lnTo>
                      <a:pt x="269" y="500"/>
                    </a:lnTo>
                    <a:lnTo>
                      <a:pt x="270" y="502"/>
                    </a:lnTo>
                    <a:lnTo>
                      <a:pt x="271" y="503"/>
                    </a:lnTo>
                    <a:lnTo>
                      <a:pt x="272" y="504"/>
                    </a:lnTo>
                    <a:lnTo>
                      <a:pt x="272" y="507"/>
                    </a:lnTo>
                    <a:lnTo>
                      <a:pt x="274" y="508"/>
                    </a:lnTo>
                    <a:lnTo>
                      <a:pt x="275" y="510"/>
                    </a:lnTo>
                    <a:lnTo>
                      <a:pt x="276" y="511"/>
                    </a:lnTo>
                    <a:lnTo>
                      <a:pt x="276" y="513"/>
                    </a:lnTo>
                    <a:lnTo>
                      <a:pt x="277" y="515"/>
                    </a:lnTo>
                    <a:lnTo>
                      <a:pt x="279" y="516"/>
                    </a:lnTo>
                    <a:lnTo>
                      <a:pt x="279" y="517"/>
                    </a:lnTo>
                    <a:lnTo>
                      <a:pt x="280" y="520"/>
                    </a:lnTo>
                    <a:lnTo>
                      <a:pt x="281" y="521"/>
                    </a:lnTo>
                    <a:lnTo>
                      <a:pt x="283" y="523"/>
                    </a:lnTo>
                    <a:lnTo>
                      <a:pt x="283" y="524"/>
                    </a:lnTo>
                    <a:lnTo>
                      <a:pt x="284" y="527"/>
                    </a:lnTo>
                    <a:lnTo>
                      <a:pt x="285" y="528"/>
                    </a:lnTo>
                    <a:lnTo>
                      <a:pt x="286" y="529"/>
                    </a:lnTo>
                    <a:lnTo>
                      <a:pt x="286" y="531"/>
                    </a:lnTo>
                    <a:lnTo>
                      <a:pt x="288" y="533"/>
                    </a:lnTo>
                    <a:lnTo>
                      <a:pt x="289" y="534"/>
                    </a:lnTo>
                    <a:lnTo>
                      <a:pt x="290" y="536"/>
                    </a:lnTo>
                    <a:lnTo>
                      <a:pt x="290" y="537"/>
                    </a:lnTo>
                    <a:lnTo>
                      <a:pt x="291" y="538"/>
                    </a:lnTo>
                    <a:lnTo>
                      <a:pt x="293" y="541"/>
                    </a:lnTo>
                    <a:lnTo>
                      <a:pt x="293" y="542"/>
                    </a:lnTo>
                    <a:lnTo>
                      <a:pt x="294" y="544"/>
                    </a:lnTo>
                    <a:lnTo>
                      <a:pt x="295" y="545"/>
                    </a:lnTo>
                    <a:lnTo>
                      <a:pt x="297" y="548"/>
                    </a:lnTo>
                    <a:lnTo>
                      <a:pt x="297" y="549"/>
                    </a:lnTo>
                    <a:lnTo>
                      <a:pt x="298" y="550"/>
                    </a:lnTo>
                    <a:lnTo>
                      <a:pt x="299" y="552"/>
                    </a:lnTo>
                    <a:lnTo>
                      <a:pt x="300" y="554"/>
                    </a:lnTo>
                    <a:lnTo>
                      <a:pt x="300" y="556"/>
                    </a:lnTo>
                    <a:lnTo>
                      <a:pt x="302" y="557"/>
                    </a:lnTo>
                    <a:lnTo>
                      <a:pt x="303" y="558"/>
                    </a:lnTo>
                    <a:lnTo>
                      <a:pt x="303" y="561"/>
                    </a:lnTo>
                    <a:lnTo>
                      <a:pt x="304" y="562"/>
                    </a:lnTo>
                    <a:lnTo>
                      <a:pt x="305" y="563"/>
                    </a:lnTo>
                    <a:lnTo>
                      <a:pt x="307" y="565"/>
                    </a:lnTo>
                    <a:lnTo>
                      <a:pt x="307" y="566"/>
                    </a:lnTo>
                    <a:lnTo>
                      <a:pt x="308" y="569"/>
                    </a:lnTo>
                    <a:lnTo>
                      <a:pt x="309" y="570"/>
                    </a:lnTo>
                    <a:lnTo>
                      <a:pt x="309" y="571"/>
                    </a:lnTo>
                    <a:lnTo>
                      <a:pt x="311" y="573"/>
                    </a:lnTo>
                    <a:lnTo>
                      <a:pt x="312" y="575"/>
                    </a:lnTo>
                    <a:lnTo>
                      <a:pt x="313" y="577"/>
                    </a:lnTo>
                    <a:lnTo>
                      <a:pt x="313" y="578"/>
                    </a:lnTo>
                    <a:lnTo>
                      <a:pt x="314" y="579"/>
                    </a:lnTo>
                    <a:lnTo>
                      <a:pt x="316" y="582"/>
                    </a:lnTo>
                    <a:lnTo>
                      <a:pt x="316" y="583"/>
                    </a:lnTo>
                    <a:lnTo>
                      <a:pt x="317" y="584"/>
                    </a:lnTo>
                    <a:lnTo>
                      <a:pt x="318" y="586"/>
                    </a:lnTo>
                    <a:lnTo>
                      <a:pt x="318" y="587"/>
                    </a:lnTo>
                    <a:lnTo>
                      <a:pt x="319" y="590"/>
                    </a:lnTo>
                    <a:lnTo>
                      <a:pt x="321" y="591"/>
                    </a:lnTo>
                    <a:lnTo>
                      <a:pt x="322" y="592"/>
                    </a:lnTo>
                    <a:lnTo>
                      <a:pt x="322" y="594"/>
                    </a:lnTo>
                    <a:lnTo>
                      <a:pt x="323" y="596"/>
                    </a:lnTo>
                    <a:lnTo>
                      <a:pt x="325" y="598"/>
                    </a:lnTo>
                    <a:lnTo>
                      <a:pt x="325" y="599"/>
                    </a:lnTo>
                    <a:lnTo>
                      <a:pt x="326" y="600"/>
                    </a:lnTo>
                    <a:lnTo>
                      <a:pt x="327" y="603"/>
                    </a:lnTo>
                    <a:lnTo>
                      <a:pt x="328" y="604"/>
                    </a:lnTo>
                    <a:lnTo>
                      <a:pt x="328" y="605"/>
                    </a:lnTo>
                    <a:lnTo>
                      <a:pt x="330" y="607"/>
                    </a:lnTo>
                    <a:lnTo>
                      <a:pt x="331" y="608"/>
                    </a:lnTo>
                    <a:lnTo>
                      <a:pt x="331" y="611"/>
                    </a:lnTo>
                    <a:lnTo>
                      <a:pt x="332" y="612"/>
                    </a:lnTo>
                    <a:lnTo>
                      <a:pt x="333" y="613"/>
                    </a:lnTo>
                    <a:lnTo>
                      <a:pt x="335" y="615"/>
                    </a:lnTo>
                    <a:lnTo>
                      <a:pt x="335" y="616"/>
                    </a:lnTo>
                    <a:lnTo>
                      <a:pt x="336" y="619"/>
                    </a:lnTo>
                    <a:lnTo>
                      <a:pt x="337" y="620"/>
                    </a:lnTo>
                    <a:lnTo>
                      <a:pt x="337" y="621"/>
                    </a:lnTo>
                    <a:lnTo>
                      <a:pt x="339" y="623"/>
                    </a:lnTo>
                    <a:lnTo>
                      <a:pt x="340" y="625"/>
                    </a:lnTo>
                    <a:lnTo>
                      <a:pt x="341" y="626"/>
                    </a:lnTo>
                    <a:lnTo>
                      <a:pt x="341" y="628"/>
                    </a:lnTo>
                    <a:lnTo>
                      <a:pt x="342" y="629"/>
                    </a:lnTo>
                    <a:lnTo>
                      <a:pt x="344" y="630"/>
                    </a:lnTo>
                    <a:lnTo>
                      <a:pt x="345" y="633"/>
                    </a:lnTo>
                    <a:lnTo>
                      <a:pt x="345" y="634"/>
                    </a:lnTo>
                    <a:lnTo>
                      <a:pt x="346" y="636"/>
                    </a:lnTo>
                    <a:lnTo>
                      <a:pt x="347" y="637"/>
                    </a:lnTo>
                    <a:lnTo>
                      <a:pt x="347" y="638"/>
                    </a:lnTo>
                    <a:lnTo>
                      <a:pt x="349" y="641"/>
                    </a:lnTo>
                    <a:lnTo>
                      <a:pt x="350" y="642"/>
                    </a:lnTo>
                    <a:lnTo>
                      <a:pt x="351" y="644"/>
                    </a:lnTo>
                    <a:lnTo>
                      <a:pt x="351" y="645"/>
                    </a:lnTo>
                    <a:lnTo>
                      <a:pt x="353" y="646"/>
                    </a:lnTo>
                    <a:lnTo>
                      <a:pt x="354" y="649"/>
                    </a:lnTo>
                    <a:lnTo>
                      <a:pt x="355" y="650"/>
                    </a:lnTo>
                    <a:lnTo>
                      <a:pt x="355" y="651"/>
                    </a:lnTo>
                    <a:lnTo>
                      <a:pt x="356" y="653"/>
                    </a:lnTo>
                    <a:lnTo>
                      <a:pt x="358" y="654"/>
                    </a:lnTo>
                    <a:lnTo>
                      <a:pt x="358" y="657"/>
                    </a:lnTo>
                    <a:lnTo>
                      <a:pt x="359" y="658"/>
                    </a:lnTo>
                    <a:lnTo>
                      <a:pt x="360" y="659"/>
                    </a:lnTo>
                    <a:lnTo>
                      <a:pt x="361" y="661"/>
                    </a:lnTo>
                    <a:lnTo>
                      <a:pt x="361" y="662"/>
                    </a:lnTo>
                    <a:lnTo>
                      <a:pt x="363" y="665"/>
                    </a:lnTo>
                    <a:lnTo>
                      <a:pt x="364" y="666"/>
                    </a:lnTo>
                    <a:lnTo>
                      <a:pt x="364" y="667"/>
                    </a:lnTo>
                    <a:lnTo>
                      <a:pt x="365" y="669"/>
                    </a:lnTo>
                    <a:lnTo>
                      <a:pt x="367" y="670"/>
                    </a:lnTo>
                    <a:lnTo>
                      <a:pt x="368" y="672"/>
                    </a:lnTo>
                    <a:lnTo>
                      <a:pt x="368" y="674"/>
                    </a:lnTo>
                    <a:lnTo>
                      <a:pt x="369" y="675"/>
                    </a:lnTo>
                    <a:lnTo>
                      <a:pt x="370" y="676"/>
                    </a:lnTo>
                    <a:lnTo>
                      <a:pt x="370" y="678"/>
                    </a:lnTo>
                    <a:lnTo>
                      <a:pt x="372" y="680"/>
                    </a:lnTo>
                    <a:lnTo>
                      <a:pt x="373" y="682"/>
                    </a:lnTo>
                    <a:lnTo>
                      <a:pt x="373" y="683"/>
                    </a:lnTo>
                    <a:lnTo>
                      <a:pt x="374" y="684"/>
                    </a:lnTo>
                    <a:lnTo>
                      <a:pt x="375" y="686"/>
                    </a:lnTo>
                    <a:lnTo>
                      <a:pt x="377" y="688"/>
                    </a:lnTo>
                    <a:lnTo>
                      <a:pt x="377" y="690"/>
                    </a:lnTo>
                    <a:lnTo>
                      <a:pt x="378" y="691"/>
                    </a:lnTo>
                    <a:lnTo>
                      <a:pt x="379" y="692"/>
                    </a:lnTo>
                    <a:lnTo>
                      <a:pt x="379" y="693"/>
                    </a:lnTo>
                    <a:lnTo>
                      <a:pt x="381" y="695"/>
                    </a:lnTo>
                    <a:lnTo>
                      <a:pt x="382" y="697"/>
                    </a:lnTo>
                    <a:lnTo>
                      <a:pt x="383" y="699"/>
                    </a:lnTo>
                    <a:lnTo>
                      <a:pt x="383" y="700"/>
                    </a:lnTo>
                    <a:lnTo>
                      <a:pt x="384" y="701"/>
                    </a:lnTo>
                    <a:lnTo>
                      <a:pt x="386" y="703"/>
                    </a:lnTo>
                    <a:lnTo>
                      <a:pt x="386" y="704"/>
                    </a:lnTo>
                    <a:lnTo>
                      <a:pt x="387" y="707"/>
                    </a:lnTo>
                    <a:lnTo>
                      <a:pt x="388" y="708"/>
                    </a:lnTo>
                    <a:lnTo>
                      <a:pt x="389" y="709"/>
                    </a:lnTo>
                    <a:lnTo>
                      <a:pt x="389" y="711"/>
                    </a:lnTo>
                    <a:lnTo>
                      <a:pt x="391" y="712"/>
                    </a:lnTo>
                    <a:lnTo>
                      <a:pt x="392" y="713"/>
                    </a:lnTo>
                    <a:lnTo>
                      <a:pt x="392" y="716"/>
                    </a:lnTo>
                    <a:lnTo>
                      <a:pt x="393" y="717"/>
                    </a:lnTo>
                    <a:lnTo>
                      <a:pt x="395" y="718"/>
                    </a:lnTo>
                    <a:lnTo>
                      <a:pt x="396" y="720"/>
                    </a:lnTo>
                    <a:lnTo>
                      <a:pt x="396" y="721"/>
                    </a:lnTo>
                    <a:lnTo>
                      <a:pt x="397" y="722"/>
                    </a:lnTo>
                    <a:lnTo>
                      <a:pt x="398" y="725"/>
                    </a:lnTo>
                    <a:lnTo>
                      <a:pt x="400" y="726"/>
                    </a:lnTo>
                    <a:lnTo>
                      <a:pt x="400" y="728"/>
                    </a:lnTo>
                    <a:lnTo>
                      <a:pt x="401" y="729"/>
                    </a:lnTo>
                    <a:lnTo>
                      <a:pt x="402" y="730"/>
                    </a:lnTo>
                    <a:lnTo>
                      <a:pt x="402" y="732"/>
                    </a:lnTo>
                    <a:lnTo>
                      <a:pt x="403" y="733"/>
                    </a:lnTo>
                    <a:lnTo>
                      <a:pt x="405" y="734"/>
                    </a:lnTo>
                    <a:lnTo>
                      <a:pt x="406" y="737"/>
                    </a:lnTo>
                    <a:lnTo>
                      <a:pt x="406" y="738"/>
                    </a:lnTo>
                    <a:lnTo>
                      <a:pt x="407" y="739"/>
                    </a:lnTo>
                    <a:lnTo>
                      <a:pt x="409" y="741"/>
                    </a:lnTo>
                    <a:lnTo>
                      <a:pt x="410" y="742"/>
                    </a:lnTo>
                    <a:lnTo>
                      <a:pt x="410" y="743"/>
                    </a:lnTo>
                    <a:lnTo>
                      <a:pt x="411" y="745"/>
                    </a:lnTo>
                    <a:lnTo>
                      <a:pt x="412" y="746"/>
                    </a:lnTo>
                    <a:lnTo>
                      <a:pt x="414" y="749"/>
                    </a:lnTo>
                    <a:lnTo>
                      <a:pt x="414" y="750"/>
                    </a:lnTo>
                    <a:lnTo>
                      <a:pt x="415" y="751"/>
                    </a:lnTo>
                    <a:lnTo>
                      <a:pt x="416" y="753"/>
                    </a:lnTo>
                    <a:lnTo>
                      <a:pt x="416" y="754"/>
                    </a:lnTo>
                    <a:lnTo>
                      <a:pt x="417" y="755"/>
                    </a:lnTo>
                    <a:lnTo>
                      <a:pt x="419" y="757"/>
                    </a:lnTo>
                    <a:lnTo>
                      <a:pt x="420" y="758"/>
                    </a:lnTo>
                    <a:lnTo>
                      <a:pt x="420" y="760"/>
                    </a:lnTo>
                    <a:lnTo>
                      <a:pt x="421" y="762"/>
                    </a:lnTo>
                    <a:lnTo>
                      <a:pt x="423" y="763"/>
                    </a:lnTo>
                    <a:lnTo>
                      <a:pt x="424" y="764"/>
                    </a:lnTo>
                    <a:lnTo>
                      <a:pt x="424" y="766"/>
                    </a:lnTo>
                    <a:lnTo>
                      <a:pt x="425" y="767"/>
                    </a:lnTo>
                    <a:lnTo>
                      <a:pt x="426" y="768"/>
                    </a:lnTo>
                    <a:lnTo>
                      <a:pt x="428" y="770"/>
                    </a:lnTo>
                    <a:lnTo>
                      <a:pt x="428" y="771"/>
                    </a:lnTo>
                    <a:lnTo>
                      <a:pt x="429" y="772"/>
                    </a:lnTo>
                    <a:lnTo>
                      <a:pt x="430" y="775"/>
                    </a:lnTo>
                    <a:lnTo>
                      <a:pt x="430" y="776"/>
                    </a:lnTo>
                    <a:lnTo>
                      <a:pt x="431" y="778"/>
                    </a:lnTo>
                    <a:lnTo>
                      <a:pt x="433" y="779"/>
                    </a:lnTo>
                    <a:lnTo>
                      <a:pt x="434" y="780"/>
                    </a:lnTo>
                    <a:lnTo>
                      <a:pt x="434" y="782"/>
                    </a:lnTo>
                    <a:lnTo>
                      <a:pt x="435" y="783"/>
                    </a:lnTo>
                    <a:lnTo>
                      <a:pt x="437" y="784"/>
                    </a:lnTo>
                    <a:lnTo>
                      <a:pt x="438" y="785"/>
                    </a:lnTo>
                    <a:lnTo>
                      <a:pt x="438" y="787"/>
                    </a:lnTo>
                    <a:lnTo>
                      <a:pt x="439" y="788"/>
                    </a:lnTo>
                    <a:lnTo>
                      <a:pt x="440" y="791"/>
                    </a:lnTo>
                    <a:lnTo>
                      <a:pt x="440" y="792"/>
                    </a:lnTo>
                    <a:lnTo>
                      <a:pt x="442" y="793"/>
                    </a:lnTo>
                    <a:lnTo>
                      <a:pt x="443" y="795"/>
                    </a:lnTo>
                    <a:lnTo>
                      <a:pt x="444" y="796"/>
                    </a:lnTo>
                    <a:lnTo>
                      <a:pt x="444" y="797"/>
                    </a:lnTo>
                    <a:lnTo>
                      <a:pt x="445" y="799"/>
                    </a:lnTo>
                    <a:lnTo>
                      <a:pt x="447" y="800"/>
                    </a:lnTo>
                    <a:lnTo>
                      <a:pt x="447" y="801"/>
                    </a:lnTo>
                    <a:lnTo>
                      <a:pt x="448" y="803"/>
                    </a:lnTo>
                    <a:lnTo>
                      <a:pt x="449" y="804"/>
                    </a:lnTo>
                    <a:lnTo>
                      <a:pt x="451" y="805"/>
                    </a:lnTo>
                    <a:lnTo>
                      <a:pt x="451" y="808"/>
                    </a:lnTo>
                    <a:lnTo>
                      <a:pt x="452" y="809"/>
                    </a:lnTo>
                    <a:lnTo>
                      <a:pt x="453" y="810"/>
                    </a:lnTo>
                    <a:lnTo>
                      <a:pt x="453" y="812"/>
                    </a:lnTo>
                    <a:lnTo>
                      <a:pt x="454" y="813"/>
                    </a:lnTo>
                    <a:lnTo>
                      <a:pt x="456" y="814"/>
                    </a:lnTo>
                    <a:lnTo>
                      <a:pt x="456" y="816"/>
                    </a:lnTo>
                    <a:lnTo>
                      <a:pt x="457" y="817"/>
                    </a:lnTo>
                    <a:lnTo>
                      <a:pt x="458" y="818"/>
                    </a:lnTo>
                    <a:lnTo>
                      <a:pt x="459" y="820"/>
                    </a:lnTo>
                    <a:lnTo>
                      <a:pt x="459" y="821"/>
                    </a:lnTo>
                    <a:lnTo>
                      <a:pt x="461" y="822"/>
                    </a:lnTo>
                    <a:lnTo>
                      <a:pt x="462" y="824"/>
                    </a:lnTo>
                    <a:lnTo>
                      <a:pt x="462" y="825"/>
                    </a:lnTo>
                    <a:lnTo>
                      <a:pt x="463" y="826"/>
                    </a:lnTo>
                    <a:lnTo>
                      <a:pt x="465" y="829"/>
                    </a:lnTo>
                    <a:lnTo>
                      <a:pt x="466" y="830"/>
                    </a:lnTo>
                    <a:lnTo>
                      <a:pt x="466" y="831"/>
                    </a:lnTo>
                    <a:lnTo>
                      <a:pt x="467" y="833"/>
                    </a:lnTo>
                    <a:lnTo>
                      <a:pt x="468" y="834"/>
                    </a:lnTo>
                    <a:lnTo>
                      <a:pt x="468" y="835"/>
                    </a:lnTo>
                    <a:lnTo>
                      <a:pt x="470" y="837"/>
                    </a:lnTo>
                    <a:lnTo>
                      <a:pt x="471" y="838"/>
                    </a:lnTo>
                    <a:lnTo>
                      <a:pt x="472" y="839"/>
                    </a:lnTo>
                    <a:lnTo>
                      <a:pt x="472" y="841"/>
                    </a:lnTo>
                    <a:lnTo>
                      <a:pt x="473" y="842"/>
                    </a:lnTo>
                    <a:lnTo>
                      <a:pt x="475" y="843"/>
                    </a:lnTo>
                    <a:lnTo>
                      <a:pt x="475" y="845"/>
                    </a:lnTo>
                    <a:lnTo>
                      <a:pt x="476" y="846"/>
                    </a:lnTo>
                    <a:lnTo>
                      <a:pt x="477" y="847"/>
                    </a:lnTo>
                    <a:lnTo>
                      <a:pt x="479" y="849"/>
                    </a:lnTo>
                    <a:lnTo>
                      <a:pt x="479" y="850"/>
                    </a:lnTo>
                    <a:lnTo>
                      <a:pt x="480" y="851"/>
                    </a:lnTo>
                    <a:lnTo>
                      <a:pt x="481" y="852"/>
                    </a:lnTo>
                    <a:lnTo>
                      <a:pt x="482" y="854"/>
                    </a:lnTo>
                    <a:lnTo>
                      <a:pt x="482" y="855"/>
                    </a:lnTo>
                    <a:lnTo>
                      <a:pt x="484" y="856"/>
                    </a:lnTo>
                    <a:lnTo>
                      <a:pt x="485" y="858"/>
                    </a:lnTo>
                    <a:lnTo>
                      <a:pt x="485" y="859"/>
                    </a:lnTo>
                    <a:lnTo>
                      <a:pt x="486" y="862"/>
                    </a:lnTo>
                    <a:lnTo>
                      <a:pt x="487" y="863"/>
                    </a:lnTo>
                    <a:lnTo>
                      <a:pt x="489" y="864"/>
                    </a:lnTo>
                    <a:lnTo>
                      <a:pt x="489" y="866"/>
                    </a:lnTo>
                    <a:lnTo>
                      <a:pt x="490" y="867"/>
                    </a:lnTo>
                    <a:lnTo>
                      <a:pt x="491" y="868"/>
                    </a:lnTo>
                    <a:lnTo>
                      <a:pt x="493" y="870"/>
                    </a:lnTo>
                    <a:lnTo>
                      <a:pt x="493" y="871"/>
                    </a:lnTo>
                    <a:lnTo>
                      <a:pt x="494" y="872"/>
                    </a:lnTo>
                    <a:lnTo>
                      <a:pt x="495" y="873"/>
                    </a:lnTo>
                    <a:lnTo>
                      <a:pt x="496" y="875"/>
                    </a:lnTo>
                    <a:lnTo>
                      <a:pt x="496" y="876"/>
                    </a:lnTo>
                    <a:lnTo>
                      <a:pt x="498" y="877"/>
                    </a:lnTo>
                    <a:lnTo>
                      <a:pt x="499" y="879"/>
                    </a:lnTo>
                    <a:lnTo>
                      <a:pt x="499" y="880"/>
                    </a:lnTo>
                    <a:lnTo>
                      <a:pt x="500" y="881"/>
                    </a:lnTo>
                    <a:lnTo>
                      <a:pt x="501" y="883"/>
                    </a:lnTo>
                    <a:lnTo>
                      <a:pt x="503" y="884"/>
                    </a:lnTo>
                    <a:lnTo>
                      <a:pt x="503" y="885"/>
                    </a:lnTo>
                    <a:lnTo>
                      <a:pt x="504" y="887"/>
                    </a:lnTo>
                    <a:lnTo>
                      <a:pt x="505" y="888"/>
                    </a:lnTo>
                    <a:lnTo>
                      <a:pt x="507" y="889"/>
                    </a:lnTo>
                    <a:lnTo>
                      <a:pt x="507" y="891"/>
                    </a:lnTo>
                    <a:lnTo>
                      <a:pt x="508" y="892"/>
                    </a:lnTo>
                    <a:lnTo>
                      <a:pt x="509" y="893"/>
                    </a:lnTo>
                    <a:lnTo>
                      <a:pt x="510" y="894"/>
                    </a:lnTo>
                    <a:lnTo>
                      <a:pt x="512" y="896"/>
                    </a:lnTo>
                    <a:lnTo>
                      <a:pt x="513" y="897"/>
                    </a:lnTo>
                    <a:lnTo>
                      <a:pt x="513" y="898"/>
                    </a:lnTo>
                    <a:lnTo>
                      <a:pt x="514" y="900"/>
                    </a:lnTo>
                    <a:lnTo>
                      <a:pt x="515" y="901"/>
                    </a:lnTo>
                    <a:lnTo>
                      <a:pt x="517" y="902"/>
                    </a:lnTo>
                    <a:lnTo>
                      <a:pt x="517" y="904"/>
                    </a:lnTo>
                    <a:lnTo>
                      <a:pt x="518" y="905"/>
                    </a:lnTo>
                    <a:lnTo>
                      <a:pt x="519" y="906"/>
                    </a:lnTo>
                    <a:lnTo>
                      <a:pt x="521" y="908"/>
                    </a:lnTo>
                    <a:lnTo>
                      <a:pt x="521" y="909"/>
                    </a:lnTo>
                    <a:lnTo>
                      <a:pt x="522" y="910"/>
                    </a:lnTo>
                    <a:lnTo>
                      <a:pt x="523" y="912"/>
                    </a:lnTo>
                    <a:lnTo>
                      <a:pt x="523" y="913"/>
                    </a:lnTo>
                    <a:lnTo>
                      <a:pt x="524" y="914"/>
                    </a:lnTo>
                    <a:lnTo>
                      <a:pt x="526" y="916"/>
                    </a:lnTo>
                    <a:lnTo>
                      <a:pt x="527" y="917"/>
                    </a:lnTo>
                    <a:lnTo>
                      <a:pt x="527" y="918"/>
                    </a:lnTo>
                    <a:lnTo>
                      <a:pt x="528" y="919"/>
                    </a:lnTo>
                    <a:lnTo>
                      <a:pt x="529" y="921"/>
                    </a:lnTo>
                    <a:lnTo>
                      <a:pt x="529" y="922"/>
                    </a:lnTo>
                    <a:lnTo>
                      <a:pt x="531" y="923"/>
                    </a:lnTo>
                    <a:lnTo>
                      <a:pt x="532" y="925"/>
                    </a:lnTo>
                    <a:lnTo>
                      <a:pt x="533" y="926"/>
                    </a:lnTo>
                    <a:lnTo>
                      <a:pt x="533" y="927"/>
                    </a:lnTo>
                    <a:lnTo>
                      <a:pt x="535" y="929"/>
                    </a:lnTo>
                    <a:lnTo>
                      <a:pt x="536" y="930"/>
                    </a:lnTo>
                    <a:lnTo>
                      <a:pt x="536" y="931"/>
                    </a:lnTo>
                    <a:lnTo>
                      <a:pt x="537" y="933"/>
                    </a:lnTo>
                    <a:lnTo>
                      <a:pt x="538" y="933"/>
                    </a:lnTo>
                    <a:lnTo>
                      <a:pt x="538" y="934"/>
                    </a:lnTo>
                    <a:lnTo>
                      <a:pt x="540" y="935"/>
                    </a:lnTo>
                    <a:lnTo>
                      <a:pt x="541" y="937"/>
                    </a:lnTo>
                    <a:lnTo>
                      <a:pt x="542" y="938"/>
                    </a:lnTo>
                    <a:lnTo>
                      <a:pt x="542" y="939"/>
                    </a:lnTo>
                    <a:lnTo>
                      <a:pt x="543" y="940"/>
                    </a:lnTo>
                    <a:lnTo>
                      <a:pt x="545" y="942"/>
                    </a:lnTo>
                    <a:lnTo>
                      <a:pt x="545" y="943"/>
                    </a:lnTo>
                    <a:lnTo>
                      <a:pt x="546" y="944"/>
                    </a:lnTo>
                    <a:lnTo>
                      <a:pt x="547" y="946"/>
                    </a:lnTo>
                    <a:lnTo>
                      <a:pt x="549" y="947"/>
                    </a:lnTo>
                    <a:lnTo>
                      <a:pt x="549" y="948"/>
                    </a:lnTo>
                    <a:lnTo>
                      <a:pt x="550" y="950"/>
                    </a:lnTo>
                    <a:lnTo>
                      <a:pt x="551" y="951"/>
                    </a:lnTo>
                    <a:lnTo>
                      <a:pt x="551" y="952"/>
                    </a:lnTo>
                    <a:lnTo>
                      <a:pt x="552" y="954"/>
                    </a:lnTo>
                    <a:lnTo>
                      <a:pt x="554" y="955"/>
                    </a:lnTo>
                    <a:lnTo>
                      <a:pt x="555" y="956"/>
                    </a:lnTo>
                    <a:lnTo>
                      <a:pt x="556" y="958"/>
                    </a:lnTo>
                    <a:lnTo>
                      <a:pt x="557" y="959"/>
                    </a:lnTo>
                    <a:lnTo>
                      <a:pt x="557" y="960"/>
                    </a:lnTo>
                    <a:lnTo>
                      <a:pt x="559" y="962"/>
                    </a:lnTo>
                    <a:lnTo>
                      <a:pt x="560" y="963"/>
                    </a:lnTo>
                    <a:lnTo>
                      <a:pt x="561" y="964"/>
                    </a:lnTo>
                    <a:lnTo>
                      <a:pt x="561" y="965"/>
                    </a:lnTo>
                    <a:lnTo>
                      <a:pt x="563" y="967"/>
                    </a:lnTo>
                    <a:lnTo>
                      <a:pt x="564" y="968"/>
                    </a:lnTo>
                    <a:lnTo>
                      <a:pt x="565" y="969"/>
                    </a:lnTo>
                    <a:lnTo>
                      <a:pt x="565" y="971"/>
                    </a:lnTo>
                    <a:lnTo>
                      <a:pt x="566" y="971"/>
                    </a:lnTo>
                    <a:lnTo>
                      <a:pt x="568" y="972"/>
                    </a:lnTo>
                    <a:lnTo>
                      <a:pt x="568" y="973"/>
                    </a:lnTo>
                    <a:lnTo>
                      <a:pt x="569" y="975"/>
                    </a:lnTo>
                    <a:lnTo>
                      <a:pt x="570" y="976"/>
                    </a:lnTo>
                    <a:lnTo>
                      <a:pt x="571" y="977"/>
                    </a:lnTo>
                    <a:lnTo>
                      <a:pt x="571" y="979"/>
                    </a:lnTo>
                    <a:lnTo>
                      <a:pt x="573" y="980"/>
                    </a:lnTo>
                    <a:lnTo>
                      <a:pt x="574" y="981"/>
                    </a:lnTo>
                    <a:lnTo>
                      <a:pt x="575" y="981"/>
                    </a:lnTo>
                    <a:lnTo>
                      <a:pt x="575" y="983"/>
                    </a:lnTo>
                    <a:lnTo>
                      <a:pt x="577" y="984"/>
                    </a:lnTo>
                    <a:lnTo>
                      <a:pt x="578" y="985"/>
                    </a:lnTo>
                    <a:lnTo>
                      <a:pt x="579" y="986"/>
                    </a:lnTo>
                    <a:lnTo>
                      <a:pt x="579" y="988"/>
                    </a:lnTo>
                    <a:lnTo>
                      <a:pt x="580" y="989"/>
                    </a:lnTo>
                    <a:lnTo>
                      <a:pt x="582" y="990"/>
                    </a:lnTo>
                    <a:lnTo>
                      <a:pt x="583" y="992"/>
                    </a:lnTo>
                    <a:lnTo>
                      <a:pt x="584" y="993"/>
                    </a:lnTo>
                    <a:lnTo>
                      <a:pt x="585" y="994"/>
                    </a:lnTo>
                    <a:lnTo>
                      <a:pt x="585" y="996"/>
                    </a:lnTo>
                    <a:lnTo>
                      <a:pt x="587" y="997"/>
                    </a:lnTo>
                    <a:lnTo>
                      <a:pt x="588" y="998"/>
                    </a:lnTo>
                    <a:lnTo>
                      <a:pt x="589" y="998"/>
                    </a:lnTo>
                    <a:lnTo>
                      <a:pt x="589" y="1000"/>
                    </a:lnTo>
                    <a:lnTo>
                      <a:pt x="591" y="1001"/>
                    </a:lnTo>
                    <a:lnTo>
                      <a:pt x="592" y="1002"/>
                    </a:lnTo>
                    <a:lnTo>
                      <a:pt x="593" y="1004"/>
                    </a:lnTo>
                    <a:lnTo>
                      <a:pt x="593" y="1005"/>
                    </a:lnTo>
                    <a:lnTo>
                      <a:pt x="594" y="1005"/>
                    </a:lnTo>
                    <a:lnTo>
                      <a:pt x="596" y="1006"/>
                    </a:lnTo>
                    <a:lnTo>
                      <a:pt x="596" y="1007"/>
                    </a:lnTo>
                    <a:lnTo>
                      <a:pt x="597" y="1009"/>
                    </a:lnTo>
                    <a:lnTo>
                      <a:pt x="598" y="1010"/>
                    </a:lnTo>
                    <a:lnTo>
                      <a:pt x="599" y="1011"/>
                    </a:lnTo>
                    <a:lnTo>
                      <a:pt x="601" y="1013"/>
                    </a:lnTo>
                    <a:lnTo>
                      <a:pt x="602" y="1014"/>
                    </a:lnTo>
                    <a:lnTo>
                      <a:pt x="603" y="1015"/>
                    </a:lnTo>
                    <a:lnTo>
                      <a:pt x="603" y="1017"/>
                    </a:lnTo>
                    <a:lnTo>
                      <a:pt x="605" y="1018"/>
                    </a:lnTo>
                    <a:lnTo>
                      <a:pt x="606" y="1018"/>
                    </a:lnTo>
                    <a:lnTo>
                      <a:pt x="606" y="1019"/>
                    </a:lnTo>
                    <a:lnTo>
                      <a:pt x="607" y="1021"/>
                    </a:lnTo>
                    <a:lnTo>
                      <a:pt x="608" y="1022"/>
                    </a:lnTo>
                    <a:lnTo>
                      <a:pt x="610" y="1023"/>
                    </a:lnTo>
                    <a:lnTo>
                      <a:pt x="611" y="1025"/>
                    </a:lnTo>
                    <a:lnTo>
                      <a:pt x="612" y="1026"/>
                    </a:lnTo>
                    <a:lnTo>
                      <a:pt x="612" y="1027"/>
                    </a:lnTo>
                    <a:lnTo>
                      <a:pt x="613" y="1029"/>
                    </a:lnTo>
                    <a:lnTo>
                      <a:pt x="615" y="1030"/>
                    </a:lnTo>
                    <a:lnTo>
                      <a:pt x="616" y="1030"/>
                    </a:lnTo>
                    <a:lnTo>
                      <a:pt x="616" y="1031"/>
                    </a:lnTo>
                    <a:lnTo>
                      <a:pt x="617" y="1032"/>
                    </a:lnTo>
                    <a:lnTo>
                      <a:pt x="619" y="1034"/>
                    </a:lnTo>
                    <a:lnTo>
                      <a:pt x="619" y="1035"/>
                    </a:lnTo>
                    <a:lnTo>
                      <a:pt x="620" y="1035"/>
                    </a:lnTo>
                    <a:lnTo>
                      <a:pt x="621" y="1036"/>
                    </a:lnTo>
                    <a:lnTo>
                      <a:pt x="621" y="1038"/>
                    </a:lnTo>
                    <a:lnTo>
                      <a:pt x="622" y="1039"/>
                    </a:lnTo>
                    <a:lnTo>
                      <a:pt x="624" y="1040"/>
                    </a:lnTo>
                    <a:lnTo>
                      <a:pt x="625" y="1040"/>
                    </a:lnTo>
                    <a:lnTo>
                      <a:pt x="625" y="1042"/>
                    </a:lnTo>
                    <a:lnTo>
                      <a:pt x="626" y="1043"/>
                    </a:lnTo>
                    <a:lnTo>
                      <a:pt x="627" y="1044"/>
                    </a:lnTo>
                    <a:lnTo>
                      <a:pt x="627" y="1046"/>
                    </a:lnTo>
                    <a:lnTo>
                      <a:pt x="629" y="1046"/>
                    </a:lnTo>
                    <a:lnTo>
                      <a:pt x="630" y="1047"/>
                    </a:lnTo>
                    <a:lnTo>
                      <a:pt x="631" y="1048"/>
                    </a:lnTo>
                    <a:lnTo>
                      <a:pt x="631" y="1050"/>
                    </a:lnTo>
                    <a:lnTo>
                      <a:pt x="633" y="1050"/>
                    </a:lnTo>
                    <a:lnTo>
                      <a:pt x="634" y="1051"/>
                    </a:lnTo>
                    <a:lnTo>
                      <a:pt x="634" y="1052"/>
                    </a:lnTo>
                    <a:lnTo>
                      <a:pt x="635" y="1053"/>
                    </a:lnTo>
                    <a:lnTo>
                      <a:pt x="636" y="1055"/>
                    </a:lnTo>
                    <a:lnTo>
                      <a:pt x="638" y="1055"/>
                    </a:lnTo>
                    <a:lnTo>
                      <a:pt x="638" y="1056"/>
                    </a:lnTo>
                    <a:lnTo>
                      <a:pt x="639" y="1057"/>
                    </a:lnTo>
                    <a:lnTo>
                      <a:pt x="640" y="1059"/>
                    </a:lnTo>
                    <a:lnTo>
                      <a:pt x="640" y="106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88" name="Freeform 110"/>
              <p:cNvSpPr>
                <a:spLocks/>
              </p:cNvSpPr>
              <p:nvPr/>
            </p:nvSpPr>
            <p:spPr bwMode="auto">
              <a:xfrm rot="-5400000">
                <a:off x="9660" y="1941"/>
                <a:ext cx="151" cy="69"/>
              </a:xfrm>
              <a:custGeom>
                <a:avLst/>
                <a:gdLst>
                  <a:gd name="T0" fmla="*/ 3 w 161"/>
                  <a:gd name="T1" fmla="*/ 0 h 142"/>
                  <a:gd name="T2" fmla="*/ 5 w 161"/>
                  <a:gd name="T3" fmla="*/ 2 h 142"/>
                  <a:gd name="T4" fmla="*/ 8 w 161"/>
                  <a:gd name="T5" fmla="*/ 4 h 142"/>
                  <a:gd name="T6" fmla="*/ 9 w 161"/>
                  <a:gd name="T7" fmla="*/ 5 h 142"/>
                  <a:gd name="T8" fmla="*/ 13 w 161"/>
                  <a:gd name="T9" fmla="*/ 6 h 142"/>
                  <a:gd name="T10" fmla="*/ 16 w 161"/>
                  <a:gd name="T11" fmla="*/ 8 h 142"/>
                  <a:gd name="T12" fmla="*/ 18 w 161"/>
                  <a:gd name="T13" fmla="*/ 10 h 142"/>
                  <a:gd name="T14" fmla="*/ 21 w 161"/>
                  <a:gd name="T15" fmla="*/ 11 h 142"/>
                  <a:gd name="T16" fmla="*/ 23 w 161"/>
                  <a:gd name="T17" fmla="*/ 12 h 142"/>
                  <a:gd name="T18" fmla="*/ 25 w 161"/>
                  <a:gd name="T19" fmla="*/ 14 h 142"/>
                  <a:gd name="T20" fmla="*/ 29 w 161"/>
                  <a:gd name="T21" fmla="*/ 15 h 142"/>
                  <a:gd name="T22" fmla="*/ 31 w 161"/>
                  <a:gd name="T23" fmla="*/ 17 h 142"/>
                  <a:gd name="T24" fmla="*/ 34 w 161"/>
                  <a:gd name="T25" fmla="*/ 18 h 142"/>
                  <a:gd name="T26" fmla="*/ 36 w 161"/>
                  <a:gd name="T27" fmla="*/ 19 h 142"/>
                  <a:gd name="T28" fmla="*/ 38 w 161"/>
                  <a:gd name="T29" fmla="*/ 20 h 142"/>
                  <a:gd name="T30" fmla="*/ 40 w 161"/>
                  <a:gd name="T31" fmla="*/ 22 h 142"/>
                  <a:gd name="T32" fmla="*/ 43 w 161"/>
                  <a:gd name="T33" fmla="*/ 23 h 142"/>
                  <a:gd name="T34" fmla="*/ 46 w 161"/>
                  <a:gd name="T35" fmla="*/ 24 h 142"/>
                  <a:gd name="T36" fmla="*/ 49 w 161"/>
                  <a:gd name="T37" fmla="*/ 26 h 142"/>
                  <a:gd name="T38" fmla="*/ 52 w 161"/>
                  <a:gd name="T39" fmla="*/ 27 h 142"/>
                  <a:gd name="T40" fmla="*/ 53 w 161"/>
                  <a:gd name="T41" fmla="*/ 28 h 142"/>
                  <a:gd name="T42" fmla="*/ 56 w 161"/>
                  <a:gd name="T43" fmla="*/ 29 h 142"/>
                  <a:gd name="T44" fmla="*/ 59 w 161"/>
                  <a:gd name="T45" fmla="*/ 31 h 142"/>
                  <a:gd name="T46" fmla="*/ 61 w 161"/>
                  <a:gd name="T47" fmla="*/ 32 h 142"/>
                  <a:gd name="T48" fmla="*/ 65 w 161"/>
                  <a:gd name="T49" fmla="*/ 33 h 142"/>
                  <a:gd name="T50" fmla="*/ 67 w 161"/>
                  <a:gd name="T51" fmla="*/ 35 h 142"/>
                  <a:gd name="T52" fmla="*/ 69 w 161"/>
                  <a:gd name="T53" fmla="*/ 35 h 142"/>
                  <a:gd name="T54" fmla="*/ 72 w 161"/>
                  <a:gd name="T55" fmla="*/ 36 h 142"/>
                  <a:gd name="T56" fmla="*/ 74 w 161"/>
                  <a:gd name="T57" fmla="*/ 38 h 142"/>
                  <a:gd name="T58" fmla="*/ 78 w 161"/>
                  <a:gd name="T59" fmla="*/ 39 h 142"/>
                  <a:gd name="T60" fmla="*/ 80 w 161"/>
                  <a:gd name="T61" fmla="*/ 40 h 142"/>
                  <a:gd name="T62" fmla="*/ 83 w 161"/>
                  <a:gd name="T63" fmla="*/ 41 h 142"/>
                  <a:gd name="T64" fmla="*/ 85 w 161"/>
                  <a:gd name="T65" fmla="*/ 43 h 142"/>
                  <a:gd name="T66" fmla="*/ 87 w 161"/>
                  <a:gd name="T67" fmla="*/ 44 h 142"/>
                  <a:gd name="T68" fmla="*/ 91 w 161"/>
                  <a:gd name="T69" fmla="*/ 45 h 142"/>
                  <a:gd name="T70" fmla="*/ 93 w 161"/>
                  <a:gd name="T71" fmla="*/ 46 h 142"/>
                  <a:gd name="T72" fmla="*/ 96 w 161"/>
                  <a:gd name="T73" fmla="*/ 47 h 142"/>
                  <a:gd name="T74" fmla="*/ 98 w 161"/>
                  <a:gd name="T75" fmla="*/ 49 h 142"/>
                  <a:gd name="T76" fmla="*/ 100 w 161"/>
                  <a:gd name="T77" fmla="*/ 50 h 142"/>
                  <a:gd name="T78" fmla="*/ 103 w 161"/>
                  <a:gd name="T79" fmla="*/ 51 h 142"/>
                  <a:gd name="T80" fmla="*/ 106 w 161"/>
                  <a:gd name="T81" fmla="*/ 52 h 142"/>
                  <a:gd name="T82" fmla="*/ 109 w 161"/>
                  <a:gd name="T83" fmla="*/ 53 h 142"/>
                  <a:gd name="T84" fmla="*/ 112 w 161"/>
                  <a:gd name="T85" fmla="*/ 53 h 142"/>
                  <a:gd name="T86" fmla="*/ 113 w 161"/>
                  <a:gd name="T87" fmla="*/ 55 h 142"/>
                  <a:gd name="T88" fmla="*/ 116 w 161"/>
                  <a:gd name="T89" fmla="*/ 56 h 142"/>
                  <a:gd name="T90" fmla="*/ 118 w 161"/>
                  <a:gd name="T91" fmla="*/ 57 h 142"/>
                  <a:gd name="T92" fmla="*/ 121 w 161"/>
                  <a:gd name="T93" fmla="*/ 58 h 142"/>
                  <a:gd name="T94" fmla="*/ 123 w 161"/>
                  <a:gd name="T95" fmla="*/ 59 h 142"/>
                  <a:gd name="T96" fmla="*/ 127 w 161"/>
                  <a:gd name="T97" fmla="*/ 60 h 142"/>
                  <a:gd name="T98" fmla="*/ 129 w 161"/>
                  <a:gd name="T99" fmla="*/ 61 h 142"/>
                  <a:gd name="T100" fmla="*/ 131 w 161"/>
                  <a:gd name="T101" fmla="*/ 62 h 142"/>
                  <a:gd name="T102" fmla="*/ 134 w 161"/>
                  <a:gd name="T103" fmla="*/ 63 h 142"/>
                  <a:gd name="T104" fmla="*/ 136 w 161"/>
                  <a:gd name="T105" fmla="*/ 64 h 142"/>
                  <a:gd name="T106" fmla="*/ 139 w 161"/>
                  <a:gd name="T107" fmla="*/ 65 h 142"/>
                  <a:gd name="T108" fmla="*/ 141 w 161"/>
                  <a:gd name="T109" fmla="*/ 65 h 142"/>
                  <a:gd name="T110" fmla="*/ 143 w 161"/>
                  <a:gd name="T111" fmla="*/ 66 h 142"/>
                  <a:gd name="T112" fmla="*/ 144 w 161"/>
                  <a:gd name="T113" fmla="*/ 67 h 142"/>
                  <a:gd name="T114" fmla="*/ 145 w 161"/>
                  <a:gd name="T115" fmla="*/ 67 h 1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1"/>
                  <a:gd name="T175" fmla="*/ 0 h 142"/>
                  <a:gd name="T176" fmla="*/ 161 w 161"/>
                  <a:gd name="T177" fmla="*/ 142 h 1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1" h="142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2" y="43"/>
                    </a:lnTo>
                    <a:lnTo>
                      <a:pt x="43" y="45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7" y="49"/>
                    </a:lnTo>
                    <a:lnTo>
                      <a:pt x="49" y="49"/>
                    </a:lnTo>
                    <a:lnTo>
                      <a:pt x="49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57" y="58"/>
                    </a:lnTo>
                    <a:lnTo>
                      <a:pt x="59" y="59"/>
                    </a:lnTo>
                    <a:lnTo>
                      <a:pt x="60" y="60"/>
                    </a:lnTo>
                    <a:lnTo>
                      <a:pt x="61" y="62"/>
                    </a:lnTo>
                    <a:lnTo>
                      <a:pt x="63" y="62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4"/>
                    </a:lnTo>
                    <a:lnTo>
                      <a:pt x="65" y="66"/>
                    </a:lnTo>
                    <a:lnTo>
                      <a:pt x="66" y="66"/>
                    </a:lnTo>
                    <a:lnTo>
                      <a:pt x="68" y="67"/>
                    </a:lnTo>
                    <a:lnTo>
                      <a:pt x="69" y="68"/>
                    </a:lnTo>
                    <a:lnTo>
                      <a:pt x="70" y="70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4"/>
                    </a:lnTo>
                    <a:lnTo>
                      <a:pt x="77" y="75"/>
                    </a:lnTo>
                    <a:lnTo>
                      <a:pt x="78" y="76"/>
                    </a:lnTo>
                    <a:lnTo>
                      <a:pt x="79" y="78"/>
                    </a:lnTo>
                    <a:lnTo>
                      <a:pt x="80" y="79"/>
                    </a:lnTo>
                    <a:lnTo>
                      <a:pt x="82" y="80"/>
                    </a:lnTo>
                    <a:lnTo>
                      <a:pt x="83" y="80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5" y="83"/>
                    </a:lnTo>
                    <a:lnTo>
                      <a:pt x="87" y="84"/>
                    </a:lnTo>
                    <a:lnTo>
                      <a:pt x="88" y="85"/>
                    </a:lnTo>
                    <a:lnTo>
                      <a:pt x="89" y="87"/>
                    </a:lnTo>
                    <a:lnTo>
                      <a:pt x="91" y="87"/>
                    </a:lnTo>
                    <a:lnTo>
                      <a:pt x="91" y="88"/>
                    </a:lnTo>
                    <a:lnTo>
                      <a:pt x="92" y="88"/>
                    </a:lnTo>
                    <a:lnTo>
                      <a:pt x="93" y="89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6" y="92"/>
                    </a:lnTo>
                    <a:lnTo>
                      <a:pt x="97" y="93"/>
                    </a:lnTo>
                    <a:lnTo>
                      <a:pt x="98" y="95"/>
                    </a:lnTo>
                    <a:lnTo>
                      <a:pt x="99" y="95"/>
                    </a:lnTo>
                    <a:lnTo>
                      <a:pt x="101" y="96"/>
                    </a:lnTo>
                    <a:lnTo>
                      <a:pt x="101" y="97"/>
                    </a:lnTo>
                    <a:lnTo>
                      <a:pt x="102" y="97"/>
                    </a:lnTo>
                    <a:lnTo>
                      <a:pt x="103" y="99"/>
                    </a:lnTo>
                    <a:lnTo>
                      <a:pt x="105" y="100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3"/>
                    </a:lnTo>
                    <a:lnTo>
                      <a:pt x="108" y="103"/>
                    </a:lnTo>
                    <a:lnTo>
                      <a:pt x="110" y="104"/>
                    </a:lnTo>
                    <a:lnTo>
                      <a:pt x="111" y="105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3" y="108"/>
                    </a:lnTo>
                    <a:lnTo>
                      <a:pt x="115" y="108"/>
                    </a:lnTo>
                    <a:lnTo>
                      <a:pt x="116" y="109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9" y="112"/>
                    </a:lnTo>
                    <a:lnTo>
                      <a:pt x="120" y="112"/>
                    </a:lnTo>
                    <a:lnTo>
                      <a:pt x="121" y="113"/>
                    </a:lnTo>
                    <a:lnTo>
                      <a:pt x="122" y="114"/>
                    </a:lnTo>
                    <a:lnTo>
                      <a:pt x="124" y="116"/>
                    </a:lnTo>
                    <a:lnTo>
                      <a:pt x="125" y="116"/>
                    </a:lnTo>
                    <a:lnTo>
                      <a:pt x="125" y="117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1"/>
                    </a:lnTo>
                    <a:lnTo>
                      <a:pt x="133" y="122"/>
                    </a:lnTo>
                    <a:lnTo>
                      <a:pt x="134" y="122"/>
                    </a:lnTo>
                    <a:lnTo>
                      <a:pt x="135" y="124"/>
                    </a:lnTo>
                    <a:lnTo>
                      <a:pt x="136" y="125"/>
                    </a:lnTo>
                    <a:lnTo>
                      <a:pt x="138" y="125"/>
                    </a:lnTo>
                    <a:lnTo>
                      <a:pt x="138" y="126"/>
                    </a:lnTo>
                    <a:lnTo>
                      <a:pt x="139" y="126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1" y="129"/>
                    </a:lnTo>
                    <a:lnTo>
                      <a:pt x="143" y="129"/>
                    </a:lnTo>
                    <a:lnTo>
                      <a:pt x="144" y="130"/>
                    </a:lnTo>
                    <a:lnTo>
                      <a:pt x="145" y="131"/>
                    </a:lnTo>
                    <a:lnTo>
                      <a:pt x="147" y="131"/>
                    </a:lnTo>
                    <a:lnTo>
                      <a:pt x="147" y="133"/>
                    </a:lnTo>
                    <a:lnTo>
                      <a:pt x="148" y="133"/>
                    </a:lnTo>
                    <a:lnTo>
                      <a:pt x="149" y="134"/>
                    </a:lnTo>
                    <a:lnTo>
                      <a:pt x="150" y="134"/>
                    </a:lnTo>
                    <a:lnTo>
                      <a:pt x="150" y="135"/>
                    </a:lnTo>
                    <a:lnTo>
                      <a:pt x="152" y="135"/>
                    </a:lnTo>
                    <a:lnTo>
                      <a:pt x="153" y="137"/>
                    </a:lnTo>
                    <a:lnTo>
                      <a:pt x="154" y="137"/>
                    </a:lnTo>
                    <a:lnTo>
                      <a:pt x="154" y="138"/>
                    </a:lnTo>
                    <a:lnTo>
                      <a:pt x="155" y="138"/>
                    </a:lnTo>
                    <a:lnTo>
                      <a:pt x="155" y="139"/>
                    </a:lnTo>
                    <a:lnTo>
                      <a:pt x="161" y="14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11138" name="Text Box 111"/>
            <p:cNvSpPr txBox="1">
              <a:spLocks noChangeArrowheads="1"/>
            </p:cNvSpPr>
            <p:nvPr/>
          </p:nvSpPr>
          <p:spPr bwMode="auto">
            <a:xfrm>
              <a:off x="4815" y="1885"/>
              <a:ext cx="181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ru-RU" dirty="0"/>
            </a:p>
          </p:txBody>
        </p:sp>
        <p:sp>
          <p:nvSpPr>
            <p:cNvPr id="211139" name="Text Box 112"/>
            <p:cNvSpPr txBox="1">
              <a:spLocks noChangeArrowheads="1"/>
            </p:cNvSpPr>
            <p:nvPr/>
          </p:nvSpPr>
          <p:spPr bwMode="auto">
            <a:xfrm>
              <a:off x="3288" y="1968"/>
              <a:ext cx="45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ru-RU" sz="2400" i="1" dirty="0">
                  <a:solidFill>
                    <a:srgbClr val="000000"/>
                  </a:solidFill>
                  <a:sym typeface="Symbol" pitchFamily="18" charset="2"/>
                </a:rPr>
                <a:t></a:t>
              </a:r>
              <a:endParaRPr lang="ru-RU" sz="2400" dirty="0"/>
            </a:p>
          </p:txBody>
        </p:sp>
        <p:sp>
          <p:nvSpPr>
            <p:cNvPr id="211140" name="Line 113"/>
            <p:cNvSpPr>
              <a:spLocks noChangeShapeType="1"/>
            </p:cNvSpPr>
            <p:nvPr/>
          </p:nvSpPr>
          <p:spPr bwMode="auto">
            <a:xfrm flipV="1">
              <a:off x="720" y="1790"/>
              <a:ext cx="0" cy="17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141" name="Line 114"/>
            <p:cNvSpPr>
              <a:spLocks noChangeShapeType="1"/>
            </p:cNvSpPr>
            <p:nvPr/>
          </p:nvSpPr>
          <p:spPr bwMode="auto">
            <a:xfrm flipH="1">
              <a:off x="561" y="1805"/>
              <a:ext cx="0" cy="17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11142" name="Group 115"/>
            <p:cNvGrpSpPr>
              <a:grpSpLocks/>
            </p:cNvGrpSpPr>
            <p:nvPr/>
          </p:nvGrpSpPr>
          <p:grpSpPr bwMode="auto">
            <a:xfrm>
              <a:off x="4241" y="1979"/>
              <a:ext cx="520" cy="88"/>
              <a:chOff x="8822" y="1900"/>
              <a:chExt cx="1000" cy="2549"/>
            </a:xfrm>
          </p:grpSpPr>
          <p:sp>
            <p:nvSpPr>
              <p:cNvPr id="211163" name="Line 116"/>
              <p:cNvSpPr>
                <a:spLocks noChangeShapeType="1"/>
              </p:cNvSpPr>
              <p:nvPr/>
            </p:nvSpPr>
            <p:spPr bwMode="auto">
              <a:xfrm rot="-5400000">
                <a:off x="9822" y="4449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4" name="Line 117"/>
              <p:cNvSpPr>
                <a:spLocks noChangeShapeType="1"/>
              </p:cNvSpPr>
              <p:nvPr/>
            </p:nvSpPr>
            <p:spPr bwMode="auto">
              <a:xfrm rot="-5400000">
                <a:off x="9277" y="4449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5" name="Line 118"/>
              <p:cNvSpPr>
                <a:spLocks noChangeShapeType="1"/>
              </p:cNvSpPr>
              <p:nvPr/>
            </p:nvSpPr>
            <p:spPr bwMode="auto">
              <a:xfrm rot="-5400000">
                <a:off x="8822" y="3976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6" name="Line 119"/>
              <p:cNvSpPr>
                <a:spLocks noChangeShapeType="1"/>
              </p:cNvSpPr>
              <p:nvPr/>
            </p:nvSpPr>
            <p:spPr bwMode="auto">
              <a:xfrm rot="-5400000">
                <a:off x="8822" y="3174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7" name="Line 120"/>
              <p:cNvSpPr>
                <a:spLocks noChangeShapeType="1"/>
              </p:cNvSpPr>
              <p:nvPr/>
            </p:nvSpPr>
            <p:spPr bwMode="auto">
              <a:xfrm rot="-5400000">
                <a:off x="8822" y="2375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8" name="Line 121"/>
              <p:cNvSpPr>
                <a:spLocks noChangeShapeType="1"/>
              </p:cNvSpPr>
              <p:nvPr/>
            </p:nvSpPr>
            <p:spPr bwMode="auto">
              <a:xfrm rot="-5400000">
                <a:off x="7547" y="3175"/>
                <a:ext cx="2549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69" name="Line 122"/>
              <p:cNvSpPr>
                <a:spLocks noChangeShapeType="1"/>
              </p:cNvSpPr>
              <p:nvPr/>
            </p:nvSpPr>
            <p:spPr bwMode="auto">
              <a:xfrm rot="-5400000">
                <a:off x="9822" y="1900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0" name="Line 123"/>
              <p:cNvSpPr>
                <a:spLocks noChangeShapeType="1"/>
              </p:cNvSpPr>
              <p:nvPr/>
            </p:nvSpPr>
            <p:spPr bwMode="auto">
              <a:xfrm rot="-5400000">
                <a:off x="9277" y="1900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1" name="Freeform 124"/>
              <p:cNvSpPr>
                <a:spLocks/>
              </p:cNvSpPr>
              <p:nvPr/>
            </p:nvSpPr>
            <p:spPr bwMode="auto">
              <a:xfrm rot="-5400000">
                <a:off x="9253" y="3931"/>
                <a:ext cx="599" cy="435"/>
              </a:xfrm>
              <a:custGeom>
                <a:avLst/>
                <a:gdLst>
                  <a:gd name="T0" fmla="*/ 9 w 641"/>
                  <a:gd name="T1" fmla="*/ 431 h 907"/>
                  <a:gd name="T2" fmla="*/ 18 w 641"/>
                  <a:gd name="T3" fmla="*/ 428 h 907"/>
                  <a:gd name="T4" fmla="*/ 27 w 641"/>
                  <a:gd name="T5" fmla="*/ 425 h 907"/>
                  <a:gd name="T6" fmla="*/ 36 w 641"/>
                  <a:gd name="T7" fmla="*/ 421 h 907"/>
                  <a:gd name="T8" fmla="*/ 46 w 641"/>
                  <a:gd name="T9" fmla="*/ 417 h 907"/>
                  <a:gd name="T10" fmla="*/ 55 w 641"/>
                  <a:gd name="T11" fmla="*/ 413 h 907"/>
                  <a:gd name="T12" fmla="*/ 65 w 641"/>
                  <a:gd name="T13" fmla="*/ 409 h 907"/>
                  <a:gd name="T14" fmla="*/ 75 w 641"/>
                  <a:gd name="T15" fmla="*/ 405 h 907"/>
                  <a:gd name="T16" fmla="*/ 84 w 641"/>
                  <a:gd name="T17" fmla="*/ 400 h 907"/>
                  <a:gd name="T18" fmla="*/ 93 w 641"/>
                  <a:gd name="T19" fmla="*/ 396 h 907"/>
                  <a:gd name="T20" fmla="*/ 103 w 641"/>
                  <a:gd name="T21" fmla="*/ 391 h 907"/>
                  <a:gd name="T22" fmla="*/ 112 w 641"/>
                  <a:gd name="T23" fmla="*/ 387 h 907"/>
                  <a:gd name="T24" fmla="*/ 121 w 641"/>
                  <a:gd name="T25" fmla="*/ 381 h 907"/>
                  <a:gd name="T26" fmla="*/ 130 w 641"/>
                  <a:gd name="T27" fmla="*/ 376 h 907"/>
                  <a:gd name="T28" fmla="*/ 140 w 641"/>
                  <a:gd name="T29" fmla="*/ 371 h 907"/>
                  <a:gd name="T30" fmla="*/ 150 w 641"/>
                  <a:gd name="T31" fmla="*/ 366 h 907"/>
                  <a:gd name="T32" fmla="*/ 159 w 641"/>
                  <a:gd name="T33" fmla="*/ 361 h 907"/>
                  <a:gd name="T34" fmla="*/ 168 w 641"/>
                  <a:gd name="T35" fmla="*/ 355 h 907"/>
                  <a:gd name="T36" fmla="*/ 178 w 641"/>
                  <a:gd name="T37" fmla="*/ 349 h 907"/>
                  <a:gd name="T38" fmla="*/ 188 w 641"/>
                  <a:gd name="T39" fmla="*/ 343 h 907"/>
                  <a:gd name="T40" fmla="*/ 197 w 641"/>
                  <a:gd name="T41" fmla="*/ 338 h 907"/>
                  <a:gd name="T42" fmla="*/ 207 w 641"/>
                  <a:gd name="T43" fmla="*/ 332 h 907"/>
                  <a:gd name="T44" fmla="*/ 216 w 641"/>
                  <a:gd name="T45" fmla="*/ 326 h 907"/>
                  <a:gd name="T46" fmla="*/ 225 w 641"/>
                  <a:gd name="T47" fmla="*/ 320 h 907"/>
                  <a:gd name="T48" fmla="*/ 235 w 641"/>
                  <a:gd name="T49" fmla="*/ 313 h 907"/>
                  <a:gd name="T50" fmla="*/ 243 w 641"/>
                  <a:gd name="T51" fmla="*/ 306 h 907"/>
                  <a:gd name="T52" fmla="*/ 253 w 641"/>
                  <a:gd name="T53" fmla="*/ 300 h 907"/>
                  <a:gd name="T54" fmla="*/ 263 w 641"/>
                  <a:gd name="T55" fmla="*/ 293 h 907"/>
                  <a:gd name="T56" fmla="*/ 272 w 641"/>
                  <a:gd name="T57" fmla="*/ 287 h 907"/>
                  <a:gd name="T58" fmla="*/ 281 w 641"/>
                  <a:gd name="T59" fmla="*/ 280 h 907"/>
                  <a:gd name="T60" fmla="*/ 291 w 641"/>
                  <a:gd name="T61" fmla="*/ 273 h 907"/>
                  <a:gd name="T62" fmla="*/ 300 w 641"/>
                  <a:gd name="T63" fmla="*/ 266 h 907"/>
                  <a:gd name="T64" fmla="*/ 310 w 641"/>
                  <a:gd name="T65" fmla="*/ 259 h 907"/>
                  <a:gd name="T66" fmla="*/ 320 w 641"/>
                  <a:gd name="T67" fmla="*/ 251 h 907"/>
                  <a:gd name="T68" fmla="*/ 329 w 641"/>
                  <a:gd name="T69" fmla="*/ 244 h 907"/>
                  <a:gd name="T70" fmla="*/ 338 w 641"/>
                  <a:gd name="T71" fmla="*/ 236 h 907"/>
                  <a:gd name="T72" fmla="*/ 348 w 641"/>
                  <a:gd name="T73" fmla="*/ 228 h 907"/>
                  <a:gd name="T74" fmla="*/ 358 w 641"/>
                  <a:gd name="T75" fmla="*/ 221 h 907"/>
                  <a:gd name="T76" fmla="*/ 367 w 641"/>
                  <a:gd name="T77" fmla="*/ 213 h 907"/>
                  <a:gd name="T78" fmla="*/ 377 w 641"/>
                  <a:gd name="T79" fmla="*/ 205 h 907"/>
                  <a:gd name="T80" fmla="*/ 386 w 641"/>
                  <a:gd name="T81" fmla="*/ 198 h 907"/>
                  <a:gd name="T82" fmla="*/ 395 w 641"/>
                  <a:gd name="T83" fmla="*/ 189 h 907"/>
                  <a:gd name="T84" fmla="*/ 404 w 641"/>
                  <a:gd name="T85" fmla="*/ 181 h 907"/>
                  <a:gd name="T86" fmla="*/ 413 w 641"/>
                  <a:gd name="T87" fmla="*/ 172 h 907"/>
                  <a:gd name="T88" fmla="*/ 423 w 641"/>
                  <a:gd name="T89" fmla="*/ 164 h 907"/>
                  <a:gd name="T90" fmla="*/ 433 w 641"/>
                  <a:gd name="T91" fmla="*/ 156 h 907"/>
                  <a:gd name="T92" fmla="*/ 442 w 641"/>
                  <a:gd name="T93" fmla="*/ 148 h 907"/>
                  <a:gd name="T94" fmla="*/ 451 w 641"/>
                  <a:gd name="T95" fmla="*/ 139 h 907"/>
                  <a:gd name="T96" fmla="*/ 461 w 641"/>
                  <a:gd name="T97" fmla="*/ 130 h 907"/>
                  <a:gd name="T98" fmla="*/ 470 w 641"/>
                  <a:gd name="T99" fmla="*/ 122 h 907"/>
                  <a:gd name="T100" fmla="*/ 480 w 641"/>
                  <a:gd name="T101" fmla="*/ 113 h 907"/>
                  <a:gd name="T102" fmla="*/ 490 w 641"/>
                  <a:gd name="T103" fmla="*/ 105 h 907"/>
                  <a:gd name="T104" fmla="*/ 499 w 641"/>
                  <a:gd name="T105" fmla="*/ 96 h 907"/>
                  <a:gd name="T106" fmla="*/ 508 w 641"/>
                  <a:gd name="T107" fmla="*/ 87 h 907"/>
                  <a:gd name="T108" fmla="*/ 518 w 641"/>
                  <a:gd name="T109" fmla="*/ 78 h 907"/>
                  <a:gd name="T110" fmla="*/ 526 w 641"/>
                  <a:gd name="T111" fmla="*/ 69 h 907"/>
                  <a:gd name="T112" fmla="*/ 535 w 641"/>
                  <a:gd name="T113" fmla="*/ 60 h 907"/>
                  <a:gd name="T114" fmla="*/ 546 w 641"/>
                  <a:gd name="T115" fmla="*/ 51 h 907"/>
                  <a:gd name="T116" fmla="*/ 555 w 641"/>
                  <a:gd name="T117" fmla="*/ 42 h 907"/>
                  <a:gd name="T118" fmla="*/ 564 w 641"/>
                  <a:gd name="T119" fmla="*/ 33 h 907"/>
                  <a:gd name="T120" fmla="*/ 574 w 641"/>
                  <a:gd name="T121" fmla="*/ 24 h 907"/>
                  <a:gd name="T122" fmla="*/ 583 w 641"/>
                  <a:gd name="T123" fmla="*/ 15 h 907"/>
                  <a:gd name="T124" fmla="*/ 593 w 641"/>
                  <a:gd name="T125" fmla="*/ 6 h 9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907"/>
                  <a:gd name="T191" fmla="*/ 641 w 641"/>
                  <a:gd name="T192" fmla="*/ 907 h 9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907">
                    <a:moveTo>
                      <a:pt x="0" y="907"/>
                    </a:moveTo>
                    <a:lnTo>
                      <a:pt x="5" y="903"/>
                    </a:lnTo>
                    <a:lnTo>
                      <a:pt x="6" y="903"/>
                    </a:lnTo>
                    <a:lnTo>
                      <a:pt x="6" y="902"/>
                    </a:lnTo>
                    <a:lnTo>
                      <a:pt x="7" y="902"/>
                    </a:lnTo>
                    <a:lnTo>
                      <a:pt x="8" y="900"/>
                    </a:lnTo>
                    <a:lnTo>
                      <a:pt x="10" y="900"/>
                    </a:lnTo>
                    <a:lnTo>
                      <a:pt x="10" y="899"/>
                    </a:lnTo>
                    <a:lnTo>
                      <a:pt x="11" y="899"/>
                    </a:lnTo>
                    <a:lnTo>
                      <a:pt x="12" y="898"/>
                    </a:lnTo>
                    <a:lnTo>
                      <a:pt x="14" y="898"/>
                    </a:lnTo>
                    <a:lnTo>
                      <a:pt x="14" y="896"/>
                    </a:lnTo>
                    <a:lnTo>
                      <a:pt x="15" y="896"/>
                    </a:lnTo>
                    <a:lnTo>
                      <a:pt x="16" y="895"/>
                    </a:lnTo>
                    <a:lnTo>
                      <a:pt x="17" y="894"/>
                    </a:lnTo>
                    <a:lnTo>
                      <a:pt x="19" y="894"/>
                    </a:lnTo>
                    <a:lnTo>
                      <a:pt x="19" y="892"/>
                    </a:lnTo>
                    <a:lnTo>
                      <a:pt x="20" y="892"/>
                    </a:lnTo>
                    <a:lnTo>
                      <a:pt x="21" y="891"/>
                    </a:lnTo>
                    <a:lnTo>
                      <a:pt x="22" y="891"/>
                    </a:lnTo>
                    <a:lnTo>
                      <a:pt x="22" y="890"/>
                    </a:lnTo>
                    <a:lnTo>
                      <a:pt x="24" y="890"/>
                    </a:lnTo>
                    <a:lnTo>
                      <a:pt x="25" y="889"/>
                    </a:lnTo>
                    <a:lnTo>
                      <a:pt x="26" y="887"/>
                    </a:lnTo>
                    <a:lnTo>
                      <a:pt x="28" y="887"/>
                    </a:lnTo>
                    <a:lnTo>
                      <a:pt x="29" y="886"/>
                    </a:lnTo>
                    <a:lnTo>
                      <a:pt x="30" y="885"/>
                    </a:lnTo>
                    <a:lnTo>
                      <a:pt x="31" y="885"/>
                    </a:lnTo>
                    <a:lnTo>
                      <a:pt x="31" y="883"/>
                    </a:lnTo>
                    <a:lnTo>
                      <a:pt x="33" y="883"/>
                    </a:lnTo>
                    <a:lnTo>
                      <a:pt x="34" y="882"/>
                    </a:lnTo>
                    <a:lnTo>
                      <a:pt x="35" y="882"/>
                    </a:lnTo>
                    <a:lnTo>
                      <a:pt x="35" y="881"/>
                    </a:lnTo>
                    <a:lnTo>
                      <a:pt x="36" y="881"/>
                    </a:lnTo>
                    <a:lnTo>
                      <a:pt x="38" y="879"/>
                    </a:lnTo>
                    <a:lnTo>
                      <a:pt x="39" y="878"/>
                    </a:lnTo>
                    <a:lnTo>
                      <a:pt x="40" y="877"/>
                    </a:lnTo>
                    <a:lnTo>
                      <a:pt x="42" y="875"/>
                    </a:lnTo>
                    <a:lnTo>
                      <a:pt x="43" y="875"/>
                    </a:lnTo>
                    <a:lnTo>
                      <a:pt x="44" y="874"/>
                    </a:lnTo>
                    <a:lnTo>
                      <a:pt x="45" y="873"/>
                    </a:lnTo>
                    <a:lnTo>
                      <a:pt x="47" y="873"/>
                    </a:lnTo>
                    <a:lnTo>
                      <a:pt x="47" y="871"/>
                    </a:lnTo>
                    <a:lnTo>
                      <a:pt x="48" y="871"/>
                    </a:lnTo>
                    <a:lnTo>
                      <a:pt x="49" y="870"/>
                    </a:lnTo>
                    <a:lnTo>
                      <a:pt x="50" y="869"/>
                    </a:lnTo>
                    <a:lnTo>
                      <a:pt x="52" y="868"/>
                    </a:lnTo>
                    <a:lnTo>
                      <a:pt x="53" y="868"/>
                    </a:lnTo>
                    <a:lnTo>
                      <a:pt x="53" y="866"/>
                    </a:lnTo>
                    <a:lnTo>
                      <a:pt x="54" y="866"/>
                    </a:lnTo>
                    <a:lnTo>
                      <a:pt x="56" y="865"/>
                    </a:lnTo>
                    <a:lnTo>
                      <a:pt x="57" y="864"/>
                    </a:lnTo>
                    <a:lnTo>
                      <a:pt x="58" y="862"/>
                    </a:lnTo>
                    <a:lnTo>
                      <a:pt x="59" y="862"/>
                    </a:lnTo>
                    <a:lnTo>
                      <a:pt x="59" y="861"/>
                    </a:lnTo>
                    <a:lnTo>
                      <a:pt x="61" y="860"/>
                    </a:lnTo>
                    <a:lnTo>
                      <a:pt x="62" y="860"/>
                    </a:lnTo>
                    <a:lnTo>
                      <a:pt x="63" y="858"/>
                    </a:lnTo>
                    <a:lnTo>
                      <a:pt x="64" y="857"/>
                    </a:lnTo>
                    <a:lnTo>
                      <a:pt x="66" y="856"/>
                    </a:lnTo>
                    <a:lnTo>
                      <a:pt x="67" y="856"/>
                    </a:lnTo>
                    <a:lnTo>
                      <a:pt x="67" y="854"/>
                    </a:lnTo>
                    <a:lnTo>
                      <a:pt x="68" y="853"/>
                    </a:lnTo>
                    <a:lnTo>
                      <a:pt x="70" y="853"/>
                    </a:lnTo>
                    <a:lnTo>
                      <a:pt x="70" y="852"/>
                    </a:lnTo>
                    <a:lnTo>
                      <a:pt x="71" y="852"/>
                    </a:lnTo>
                    <a:lnTo>
                      <a:pt x="72" y="850"/>
                    </a:lnTo>
                    <a:lnTo>
                      <a:pt x="73" y="849"/>
                    </a:lnTo>
                    <a:lnTo>
                      <a:pt x="75" y="848"/>
                    </a:lnTo>
                    <a:lnTo>
                      <a:pt x="76" y="847"/>
                    </a:lnTo>
                    <a:lnTo>
                      <a:pt x="77" y="847"/>
                    </a:lnTo>
                    <a:lnTo>
                      <a:pt x="77" y="845"/>
                    </a:lnTo>
                    <a:lnTo>
                      <a:pt x="78" y="845"/>
                    </a:lnTo>
                    <a:lnTo>
                      <a:pt x="80" y="844"/>
                    </a:lnTo>
                    <a:lnTo>
                      <a:pt x="81" y="843"/>
                    </a:lnTo>
                    <a:lnTo>
                      <a:pt x="82" y="841"/>
                    </a:lnTo>
                    <a:lnTo>
                      <a:pt x="84" y="840"/>
                    </a:lnTo>
                    <a:lnTo>
                      <a:pt x="85" y="839"/>
                    </a:lnTo>
                    <a:lnTo>
                      <a:pt x="86" y="837"/>
                    </a:lnTo>
                    <a:lnTo>
                      <a:pt x="87" y="837"/>
                    </a:lnTo>
                    <a:lnTo>
                      <a:pt x="87" y="836"/>
                    </a:lnTo>
                    <a:lnTo>
                      <a:pt x="89" y="836"/>
                    </a:lnTo>
                    <a:lnTo>
                      <a:pt x="90" y="835"/>
                    </a:lnTo>
                    <a:lnTo>
                      <a:pt x="91" y="833"/>
                    </a:lnTo>
                    <a:lnTo>
                      <a:pt x="92" y="832"/>
                    </a:lnTo>
                    <a:lnTo>
                      <a:pt x="94" y="831"/>
                    </a:lnTo>
                    <a:lnTo>
                      <a:pt x="95" y="831"/>
                    </a:lnTo>
                    <a:lnTo>
                      <a:pt x="95" y="829"/>
                    </a:lnTo>
                    <a:lnTo>
                      <a:pt x="96" y="828"/>
                    </a:lnTo>
                    <a:lnTo>
                      <a:pt x="98" y="828"/>
                    </a:lnTo>
                    <a:lnTo>
                      <a:pt x="98" y="827"/>
                    </a:lnTo>
                    <a:lnTo>
                      <a:pt x="99" y="827"/>
                    </a:lnTo>
                    <a:lnTo>
                      <a:pt x="100" y="825"/>
                    </a:lnTo>
                    <a:lnTo>
                      <a:pt x="101" y="824"/>
                    </a:lnTo>
                    <a:lnTo>
                      <a:pt x="103" y="823"/>
                    </a:lnTo>
                    <a:lnTo>
                      <a:pt x="104" y="822"/>
                    </a:lnTo>
                    <a:lnTo>
                      <a:pt x="105" y="822"/>
                    </a:lnTo>
                    <a:lnTo>
                      <a:pt x="105" y="820"/>
                    </a:lnTo>
                    <a:lnTo>
                      <a:pt x="106" y="819"/>
                    </a:lnTo>
                    <a:lnTo>
                      <a:pt x="108" y="819"/>
                    </a:lnTo>
                    <a:lnTo>
                      <a:pt x="108" y="818"/>
                    </a:lnTo>
                    <a:lnTo>
                      <a:pt x="109" y="816"/>
                    </a:lnTo>
                    <a:lnTo>
                      <a:pt x="110" y="816"/>
                    </a:lnTo>
                    <a:lnTo>
                      <a:pt x="112" y="815"/>
                    </a:lnTo>
                    <a:lnTo>
                      <a:pt x="112" y="814"/>
                    </a:lnTo>
                    <a:lnTo>
                      <a:pt x="113" y="814"/>
                    </a:lnTo>
                    <a:lnTo>
                      <a:pt x="114" y="812"/>
                    </a:lnTo>
                    <a:lnTo>
                      <a:pt x="114" y="811"/>
                    </a:lnTo>
                    <a:lnTo>
                      <a:pt x="115" y="811"/>
                    </a:lnTo>
                    <a:lnTo>
                      <a:pt x="117" y="810"/>
                    </a:lnTo>
                    <a:lnTo>
                      <a:pt x="118" y="808"/>
                    </a:lnTo>
                    <a:lnTo>
                      <a:pt x="119" y="807"/>
                    </a:lnTo>
                    <a:lnTo>
                      <a:pt x="120" y="806"/>
                    </a:lnTo>
                    <a:lnTo>
                      <a:pt x="122" y="804"/>
                    </a:lnTo>
                    <a:lnTo>
                      <a:pt x="123" y="803"/>
                    </a:lnTo>
                    <a:lnTo>
                      <a:pt x="123" y="802"/>
                    </a:lnTo>
                    <a:lnTo>
                      <a:pt x="124" y="802"/>
                    </a:lnTo>
                    <a:lnTo>
                      <a:pt x="126" y="801"/>
                    </a:lnTo>
                    <a:lnTo>
                      <a:pt x="127" y="799"/>
                    </a:lnTo>
                    <a:lnTo>
                      <a:pt x="128" y="798"/>
                    </a:lnTo>
                    <a:lnTo>
                      <a:pt x="129" y="797"/>
                    </a:lnTo>
                    <a:lnTo>
                      <a:pt x="129" y="795"/>
                    </a:lnTo>
                    <a:lnTo>
                      <a:pt x="131" y="795"/>
                    </a:lnTo>
                    <a:lnTo>
                      <a:pt x="132" y="794"/>
                    </a:lnTo>
                    <a:lnTo>
                      <a:pt x="133" y="793"/>
                    </a:lnTo>
                    <a:lnTo>
                      <a:pt x="134" y="791"/>
                    </a:lnTo>
                    <a:lnTo>
                      <a:pt x="136" y="790"/>
                    </a:lnTo>
                    <a:lnTo>
                      <a:pt x="136" y="789"/>
                    </a:lnTo>
                    <a:lnTo>
                      <a:pt x="137" y="789"/>
                    </a:lnTo>
                    <a:lnTo>
                      <a:pt x="138" y="787"/>
                    </a:lnTo>
                    <a:lnTo>
                      <a:pt x="139" y="786"/>
                    </a:lnTo>
                    <a:lnTo>
                      <a:pt x="139" y="785"/>
                    </a:lnTo>
                    <a:lnTo>
                      <a:pt x="141" y="785"/>
                    </a:lnTo>
                    <a:lnTo>
                      <a:pt x="142" y="783"/>
                    </a:lnTo>
                    <a:lnTo>
                      <a:pt x="142" y="782"/>
                    </a:lnTo>
                    <a:lnTo>
                      <a:pt x="143" y="781"/>
                    </a:lnTo>
                    <a:lnTo>
                      <a:pt x="145" y="781"/>
                    </a:lnTo>
                    <a:lnTo>
                      <a:pt x="146" y="779"/>
                    </a:lnTo>
                    <a:lnTo>
                      <a:pt x="146" y="778"/>
                    </a:lnTo>
                    <a:lnTo>
                      <a:pt x="147" y="777"/>
                    </a:lnTo>
                    <a:lnTo>
                      <a:pt x="148" y="777"/>
                    </a:lnTo>
                    <a:lnTo>
                      <a:pt x="150" y="776"/>
                    </a:lnTo>
                    <a:lnTo>
                      <a:pt x="150" y="774"/>
                    </a:lnTo>
                    <a:lnTo>
                      <a:pt x="151" y="773"/>
                    </a:lnTo>
                    <a:lnTo>
                      <a:pt x="152" y="773"/>
                    </a:lnTo>
                    <a:lnTo>
                      <a:pt x="152" y="772"/>
                    </a:lnTo>
                    <a:lnTo>
                      <a:pt x="153" y="770"/>
                    </a:lnTo>
                    <a:lnTo>
                      <a:pt x="155" y="769"/>
                    </a:lnTo>
                    <a:lnTo>
                      <a:pt x="156" y="769"/>
                    </a:lnTo>
                    <a:lnTo>
                      <a:pt x="156" y="768"/>
                    </a:lnTo>
                    <a:lnTo>
                      <a:pt x="157" y="766"/>
                    </a:lnTo>
                    <a:lnTo>
                      <a:pt x="159" y="765"/>
                    </a:lnTo>
                    <a:lnTo>
                      <a:pt x="160" y="765"/>
                    </a:lnTo>
                    <a:lnTo>
                      <a:pt x="160" y="764"/>
                    </a:lnTo>
                    <a:lnTo>
                      <a:pt x="161" y="762"/>
                    </a:lnTo>
                    <a:lnTo>
                      <a:pt x="162" y="761"/>
                    </a:lnTo>
                    <a:lnTo>
                      <a:pt x="162" y="760"/>
                    </a:lnTo>
                    <a:lnTo>
                      <a:pt x="164" y="760"/>
                    </a:lnTo>
                    <a:lnTo>
                      <a:pt x="165" y="758"/>
                    </a:lnTo>
                    <a:lnTo>
                      <a:pt x="166" y="757"/>
                    </a:lnTo>
                    <a:lnTo>
                      <a:pt x="166" y="756"/>
                    </a:lnTo>
                    <a:lnTo>
                      <a:pt x="167" y="755"/>
                    </a:lnTo>
                    <a:lnTo>
                      <a:pt x="169" y="755"/>
                    </a:lnTo>
                    <a:lnTo>
                      <a:pt x="169" y="753"/>
                    </a:lnTo>
                    <a:lnTo>
                      <a:pt x="170" y="752"/>
                    </a:lnTo>
                    <a:lnTo>
                      <a:pt x="171" y="751"/>
                    </a:lnTo>
                    <a:lnTo>
                      <a:pt x="173" y="751"/>
                    </a:lnTo>
                    <a:lnTo>
                      <a:pt x="173" y="749"/>
                    </a:lnTo>
                    <a:lnTo>
                      <a:pt x="174" y="748"/>
                    </a:lnTo>
                    <a:lnTo>
                      <a:pt x="175" y="747"/>
                    </a:lnTo>
                    <a:lnTo>
                      <a:pt x="175" y="745"/>
                    </a:lnTo>
                    <a:lnTo>
                      <a:pt x="176" y="745"/>
                    </a:lnTo>
                    <a:lnTo>
                      <a:pt x="178" y="744"/>
                    </a:lnTo>
                    <a:lnTo>
                      <a:pt x="178" y="743"/>
                    </a:lnTo>
                    <a:lnTo>
                      <a:pt x="179" y="741"/>
                    </a:lnTo>
                    <a:lnTo>
                      <a:pt x="180" y="740"/>
                    </a:lnTo>
                    <a:lnTo>
                      <a:pt x="181" y="740"/>
                    </a:lnTo>
                    <a:lnTo>
                      <a:pt x="181" y="739"/>
                    </a:lnTo>
                    <a:lnTo>
                      <a:pt x="183" y="737"/>
                    </a:lnTo>
                    <a:lnTo>
                      <a:pt x="184" y="736"/>
                    </a:lnTo>
                    <a:lnTo>
                      <a:pt x="184" y="735"/>
                    </a:lnTo>
                    <a:lnTo>
                      <a:pt x="185" y="735"/>
                    </a:lnTo>
                    <a:lnTo>
                      <a:pt x="187" y="734"/>
                    </a:lnTo>
                    <a:lnTo>
                      <a:pt x="188" y="732"/>
                    </a:lnTo>
                    <a:lnTo>
                      <a:pt x="188" y="731"/>
                    </a:lnTo>
                    <a:lnTo>
                      <a:pt x="189" y="730"/>
                    </a:lnTo>
                    <a:lnTo>
                      <a:pt x="190" y="728"/>
                    </a:lnTo>
                    <a:lnTo>
                      <a:pt x="192" y="727"/>
                    </a:lnTo>
                    <a:lnTo>
                      <a:pt x="193" y="726"/>
                    </a:lnTo>
                    <a:lnTo>
                      <a:pt x="194" y="724"/>
                    </a:lnTo>
                    <a:lnTo>
                      <a:pt x="194" y="723"/>
                    </a:lnTo>
                    <a:lnTo>
                      <a:pt x="195" y="723"/>
                    </a:lnTo>
                    <a:lnTo>
                      <a:pt x="197" y="722"/>
                    </a:lnTo>
                    <a:lnTo>
                      <a:pt x="197" y="720"/>
                    </a:lnTo>
                    <a:lnTo>
                      <a:pt x="198" y="719"/>
                    </a:lnTo>
                    <a:lnTo>
                      <a:pt x="199" y="718"/>
                    </a:lnTo>
                    <a:lnTo>
                      <a:pt x="201" y="716"/>
                    </a:lnTo>
                    <a:lnTo>
                      <a:pt x="202" y="715"/>
                    </a:lnTo>
                    <a:lnTo>
                      <a:pt x="203" y="714"/>
                    </a:lnTo>
                    <a:lnTo>
                      <a:pt x="204" y="712"/>
                    </a:lnTo>
                    <a:lnTo>
                      <a:pt x="204" y="711"/>
                    </a:lnTo>
                    <a:lnTo>
                      <a:pt x="206" y="710"/>
                    </a:lnTo>
                    <a:lnTo>
                      <a:pt x="207" y="710"/>
                    </a:lnTo>
                    <a:lnTo>
                      <a:pt x="207" y="709"/>
                    </a:lnTo>
                    <a:lnTo>
                      <a:pt x="208" y="707"/>
                    </a:lnTo>
                    <a:lnTo>
                      <a:pt x="209" y="706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12" y="703"/>
                    </a:lnTo>
                    <a:lnTo>
                      <a:pt x="213" y="702"/>
                    </a:lnTo>
                    <a:lnTo>
                      <a:pt x="215" y="701"/>
                    </a:lnTo>
                    <a:lnTo>
                      <a:pt x="215" y="699"/>
                    </a:lnTo>
                    <a:lnTo>
                      <a:pt x="216" y="698"/>
                    </a:lnTo>
                    <a:lnTo>
                      <a:pt x="217" y="697"/>
                    </a:lnTo>
                    <a:lnTo>
                      <a:pt x="218" y="695"/>
                    </a:lnTo>
                    <a:lnTo>
                      <a:pt x="220" y="694"/>
                    </a:lnTo>
                    <a:lnTo>
                      <a:pt x="221" y="693"/>
                    </a:lnTo>
                    <a:lnTo>
                      <a:pt x="221" y="691"/>
                    </a:lnTo>
                    <a:lnTo>
                      <a:pt x="222" y="690"/>
                    </a:lnTo>
                    <a:lnTo>
                      <a:pt x="223" y="689"/>
                    </a:lnTo>
                    <a:lnTo>
                      <a:pt x="225" y="688"/>
                    </a:lnTo>
                    <a:lnTo>
                      <a:pt x="225" y="686"/>
                    </a:lnTo>
                    <a:lnTo>
                      <a:pt x="226" y="686"/>
                    </a:lnTo>
                    <a:lnTo>
                      <a:pt x="227" y="685"/>
                    </a:lnTo>
                    <a:lnTo>
                      <a:pt x="229" y="684"/>
                    </a:lnTo>
                    <a:lnTo>
                      <a:pt x="229" y="682"/>
                    </a:lnTo>
                    <a:lnTo>
                      <a:pt x="230" y="681"/>
                    </a:lnTo>
                    <a:lnTo>
                      <a:pt x="231" y="680"/>
                    </a:lnTo>
                    <a:lnTo>
                      <a:pt x="232" y="678"/>
                    </a:lnTo>
                    <a:lnTo>
                      <a:pt x="232" y="677"/>
                    </a:lnTo>
                    <a:lnTo>
                      <a:pt x="234" y="676"/>
                    </a:lnTo>
                    <a:lnTo>
                      <a:pt x="235" y="676"/>
                    </a:lnTo>
                    <a:lnTo>
                      <a:pt x="235" y="674"/>
                    </a:lnTo>
                    <a:lnTo>
                      <a:pt x="236" y="673"/>
                    </a:lnTo>
                    <a:lnTo>
                      <a:pt x="237" y="672"/>
                    </a:lnTo>
                    <a:lnTo>
                      <a:pt x="239" y="670"/>
                    </a:lnTo>
                    <a:lnTo>
                      <a:pt x="239" y="669"/>
                    </a:lnTo>
                    <a:lnTo>
                      <a:pt x="240" y="668"/>
                    </a:lnTo>
                    <a:lnTo>
                      <a:pt x="241" y="667"/>
                    </a:lnTo>
                    <a:lnTo>
                      <a:pt x="243" y="665"/>
                    </a:lnTo>
                    <a:lnTo>
                      <a:pt x="243" y="664"/>
                    </a:lnTo>
                    <a:lnTo>
                      <a:pt x="244" y="663"/>
                    </a:lnTo>
                    <a:lnTo>
                      <a:pt x="245" y="661"/>
                    </a:lnTo>
                    <a:lnTo>
                      <a:pt x="246" y="660"/>
                    </a:lnTo>
                    <a:lnTo>
                      <a:pt x="248" y="659"/>
                    </a:lnTo>
                    <a:lnTo>
                      <a:pt x="249" y="657"/>
                    </a:lnTo>
                    <a:lnTo>
                      <a:pt x="249" y="656"/>
                    </a:lnTo>
                    <a:lnTo>
                      <a:pt x="250" y="655"/>
                    </a:lnTo>
                    <a:lnTo>
                      <a:pt x="251" y="653"/>
                    </a:lnTo>
                    <a:lnTo>
                      <a:pt x="251" y="652"/>
                    </a:lnTo>
                    <a:lnTo>
                      <a:pt x="253" y="651"/>
                    </a:lnTo>
                    <a:lnTo>
                      <a:pt x="254" y="649"/>
                    </a:lnTo>
                    <a:lnTo>
                      <a:pt x="255" y="648"/>
                    </a:lnTo>
                    <a:lnTo>
                      <a:pt x="255" y="647"/>
                    </a:lnTo>
                    <a:lnTo>
                      <a:pt x="257" y="645"/>
                    </a:lnTo>
                    <a:lnTo>
                      <a:pt x="258" y="644"/>
                    </a:lnTo>
                    <a:lnTo>
                      <a:pt x="258" y="643"/>
                    </a:lnTo>
                    <a:lnTo>
                      <a:pt x="259" y="642"/>
                    </a:lnTo>
                    <a:lnTo>
                      <a:pt x="260" y="640"/>
                    </a:lnTo>
                    <a:lnTo>
                      <a:pt x="260" y="639"/>
                    </a:lnTo>
                    <a:lnTo>
                      <a:pt x="262" y="638"/>
                    </a:lnTo>
                    <a:lnTo>
                      <a:pt x="263" y="638"/>
                    </a:lnTo>
                    <a:lnTo>
                      <a:pt x="264" y="636"/>
                    </a:lnTo>
                    <a:lnTo>
                      <a:pt x="264" y="635"/>
                    </a:lnTo>
                    <a:lnTo>
                      <a:pt x="265" y="634"/>
                    </a:lnTo>
                    <a:lnTo>
                      <a:pt x="267" y="632"/>
                    </a:lnTo>
                    <a:lnTo>
                      <a:pt x="267" y="631"/>
                    </a:lnTo>
                    <a:lnTo>
                      <a:pt x="268" y="630"/>
                    </a:lnTo>
                    <a:lnTo>
                      <a:pt x="269" y="628"/>
                    </a:lnTo>
                    <a:lnTo>
                      <a:pt x="271" y="627"/>
                    </a:lnTo>
                    <a:lnTo>
                      <a:pt x="271" y="626"/>
                    </a:lnTo>
                    <a:lnTo>
                      <a:pt x="272" y="624"/>
                    </a:lnTo>
                    <a:lnTo>
                      <a:pt x="273" y="623"/>
                    </a:lnTo>
                    <a:lnTo>
                      <a:pt x="273" y="622"/>
                    </a:lnTo>
                    <a:lnTo>
                      <a:pt x="274" y="621"/>
                    </a:lnTo>
                    <a:lnTo>
                      <a:pt x="276" y="619"/>
                    </a:lnTo>
                    <a:lnTo>
                      <a:pt x="277" y="618"/>
                    </a:lnTo>
                    <a:lnTo>
                      <a:pt x="277" y="617"/>
                    </a:lnTo>
                    <a:lnTo>
                      <a:pt x="278" y="615"/>
                    </a:lnTo>
                    <a:lnTo>
                      <a:pt x="279" y="614"/>
                    </a:lnTo>
                    <a:lnTo>
                      <a:pt x="279" y="613"/>
                    </a:lnTo>
                    <a:lnTo>
                      <a:pt x="281" y="611"/>
                    </a:lnTo>
                    <a:lnTo>
                      <a:pt x="282" y="610"/>
                    </a:lnTo>
                    <a:lnTo>
                      <a:pt x="283" y="609"/>
                    </a:lnTo>
                    <a:lnTo>
                      <a:pt x="283" y="607"/>
                    </a:lnTo>
                    <a:lnTo>
                      <a:pt x="285" y="606"/>
                    </a:lnTo>
                    <a:lnTo>
                      <a:pt x="286" y="605"/>
                    </a:lnTo>
                    <a:lnTo>
                      <a:pt x="287" y="603"/>
                    </a:lnTo>
                    <a:lnTo>
                      <a:pt x="287" y="602"/>
                    </a:lnTo>
                    <a:lnTo>
                      <a:pt x="288" y="601"/>
                    </a:lnTo>
                    <a:lnTo>
                      <a:pt x="290" y="599"/>
                    </a:lnTo>
                    <a:lnTo>
                      <a:pt x="291" y="598"/>
                    </a:lnTo>
                    <a:lnTo>
                      <a:pt x="292" y="597"/>
                    </a:lnTo>
                    <a:lnTo>
                      <a:pt x="293" y="596"/>
                    </a:lnTo>
                    <a:lnTo>
                      <a:pt x="293" y="594"/>
                    </a:lnTo>
                    <a:lnTo>
                      <a:pt x="295" y="593"/>
                    </a:lnTo>
                    <a:lnTo>
                      <a:pt x="296" y="592"/>
                    </a:lnTo>
                    <a:lnTo>
                      <a:pt x="297" y="590"/>
                    </a:lnTo>
                    <a:lnTo>
                      <a:pt x="297" y="589"/>
                    </a:lnTo>
                    <a:lnTo>
                      <a:pt x="299" y="588"/>
                    </a:lnTo>
                    <a:lnTo>
                      <a:pt x="300" y="586"/>
                    </a:lnTo>
                    <a:lnTo>
                      <a:pt x="301" y="585"/>
                    </a:lnTo>
                    <a:lnTo>
                      <a:pt x="301" y="584"/>
                    </a:lnTo>
                    <a:lnTo>
                      <a:pt x="302" y="582"/>
                    </a:lnTo>
                    <a:lnTo>
                      <a:pt x="304" y="581"/>
                    </a:lnTo>
                    <a:lnTo>
                      <a:pt x="304" y="580"/>
                    </a:lnTo>
                    <a:lnTo>
                      <a:pt x="305" y="578"/>
                    </a:lnTo>
                    <a:lnTo>
                      <a:pt x="306" y="577"/>
                    </a:lnTo>
                    <a:lnTo>
                      <a:pt x="307" y="576"/>
                    </a:lnTo>
                    <a:lnTo>
                      <a:pt x="307" y="575"/>
                    </a:lnTo>
                    <a:lnTo>
                      <a:pt x="309" y="573"/>
                    </a:lnTo>
                    <a:lnTo>
                      <a:pt x="310" y="572"/>
                    </a:lnTo>
                    <a:lnTo>
                      <a:pt x="311" y="571"/>
                    </a:lnTo>
                    <a:lnTo>
                      <a:pt x="311" y="569"/>
                    </a:lnTo>
                    <a:lnTo>
                      <a:pt x="313" y="568"/>
                    </a:lnTo>
                    <a:lnTo>
                      <a:pt x="314" y="567"/>
                    </a:lnTo>
                    <a:lnTo>
                      <a:pt x="315" y="564"/>
                    </a:lnTo>
                    <a:lnTo>
                      <a:pt x="315" y="563"/>
                    </a:lnTo>
                    <a:lnTo>
                      <a:pt x="316" y="561"/>
                    </a:lnTo>
                    <a:lnTo>
                      <a:pt x="318" y="560"/>
                    </a:lnTo>
                    <a:lnTo>
                      <a:pt x="318" y="559"/>
                    </a:lnTo>
                    <a:lnTo>
                      <a:pt x="319" y="557"/>
                    </a:lnTo>
                    <a:lnTo>
                      <a:pt x="320" y="556"/>
                    </a:lnTo>
                    <a:lnTo>
                      <a:pt x="321" y="555"/>
                    </a:lnTo>
                    <a:lnTo>
                      <a:pt x="321" y="554"/>
                    </a:lnTo>
                    <a:lnTo>
                      <a:pt x="323" y="552"/>
                    </a:lnTo>
                    <a:lnTo>
                      <a:pt x="324" y="551"/>
                    </a:lnTo>
                    <a:lnTo>
                      <a:pt x="325" y="550"/>
                    </a:lnTo>
                    <a:lnTo>
                      <a:pt x="325" y="548"/>
                    </a:lnTo>
                    <a:lnTo>
                      <a:pt x="327" y="547"/>
                    </a:lnTo>
                    <a:lnTo>
                      <a:pt x="328" y="546"/>
                    </a:lnTo>
                    <a:lnTo>
                      <a:pt x="328" y="544"/>
                    </a:lnTo>
                    <a:lnTo>
                      <a:pt x="329" y="543"/>
                    </a:lnTo>
                    <a:lnTo>
                      <a:pt x="330" y="542"/>
                    </a:lnTo>
                    <a:lnTo>
                      <a:pt x="332" y="540"/>
                    </a:lnTo>
                    <a:lnTo>
                      <a:pt x="332" y="539"/>
                    </a:lnTo>
                    <a:lnTo>
                      <a:pt x="333" y="538"/>
                    </a:lnTo>
                    <a:lnTo>
                      <a:pt x="334" y="536"/>
                    </a:lnTo>
                    <a:lnTo>
                      <a:pt x="334" y="535"/>
                    </a:lnTo>
                    <a:lnTo>
                      <a:pt x="335" y="534"/>
                    </a:lnTo>
                    <a:lnTo>
                      <a:pt x="337" y="531"/>
                    </a:lnTo>
                    <a:lnTo>
                      <a:pt x="338" y="530"/>
                    </a:lnTo>
                    <a:lnTo>
                      <a:pt x="338" y="529"/>
                    </a:lnTo>
                    <a:lnTo>
                      <a:pt x="339" y="527"/>
                    </a:lnTo>
                    <a:lnTo>
                      <a:pt x="341" y="526"/>
                    </a:lnTo>
                    <a:lnTo>
                      <a:pt x="341" y="525"/>
                    </a:lnTo>
                    <a:lnTo>
                      <a:pt x="342" y="523"/>
                    </a:lnTo>
                    <a:lnTo>
                      <a:pt x="343" y="522"/>
                    </a:lnTo>
                    <a:lnTo>
                      <a:pt x="343" y="521"/>
                    </a:lnTo>
                    <a:lnTo>
                      <a:pt x="344" y="519"/>
                    </a:lnTo>
                    <a:lnTo>
                      <a:pt x="346" y="518"/>
                    </a:lnTo>
                    <a:lnTo>
                      <a:pt x="347" y="517"/>
                    </a:lnTo>
                    <a:lnTo>
                      <a:pt x="347" y="515"/>
                    </a:lnTo>
                    <a:lnTo>
                      <a:pt x="348" y="514"/>
                    </a:lnTo>
                    <a:lnTo>
                      <a:pt x="349" y="513"/>
                    </a:lnTo>
                    <a:lnTo>
                      <a:pt x="349" y="510"/>
                    </a:lnTo>
                    <a:lnTo>
                      <a:pt x="351" y="509"/>
                    </a:lnTo>
                    <a:lnTo>
                      <a:pt x="352" y="508"/>
                    </a:lnTo>
                    <a:lnTo>
                      <a:pt x="353" y="506"/>
                    </a:lnTo>
                    <a:lnTo>
                      <a:pt x="353" y="505"/>
                    </a:lnTo>
                    <a:lnTo>
                      <a:pt x="355" y="504"/>
                    </a:lnTo>
                    <a:lnTo>
                      <a:pt x="356" y="502"/>
                    </a:lnTo>
                    <a:lnTo>
                      <a:pt x="356" y="501"/>
                    </a:lnTo>
                    <a:lnTo>
                      <a:pt x="357" y="500"/>
                    </a:lnTo>
                    <a:lnTo>
                      <a:pt x="358" y="498"/>
                    </a:lnTo>
                    <a:lnTo>
                      <a:pt x="360" y="497"/>
                    </a:lnTo>
                    <a:lnTo>
                      <a:pt x="360" y="496"/>
                    </a:lnTo>
                    <a:lnTo>
                      <a:pt x="361" y="493"/>
                    </a:lnTo>
                    <a:lnTo>
                      <a:pt x="362" y="492"/>
                    </a:lnTo>
                    <a:lnTo>
                      <a:pt x="362" y="490"/>
                    </a:lnTo>
                    <a:lnTo>
                      <a:pt x="363" y="489"/>
                    </a:lnTo>
                    <a:lnTo>
                      <a:pt x="365" y="488"/>
                    </a:lnTo>
                    <a:lnTo>
                      <a:pt x="366" y="487"/>
                    </a:lnTo>
                    <a:lnTo>
                      <a:pt x="366" y="485"/>
                    </a:lnTo>
                    <a:lnTo>
                      <a:pt x="367" y="484"/>
                    </a:lnTo>
                    <a:lnTo>
                      <a:pt x="369" y="483"/>
                    </a:lnTo>
                    <a:lnTo>
                      <a:pt x="370" y="481"/>
                    </a:lnTo>
                    <a:lnTo>
                      <a:pt x="370" y="480"/>
                    </a:lnTo>
                    <a:lnTo>
                      <a:pt x="371" y="477"/>
                    </a:lnTo>
                    <a:lnTo>
                      <a:pt x="372" y="476"/>
                    </a:lnTo>
                    <a:lnTo>
                      <a:pt x="372" y="475"/>
                    </a:lnTo>
                    <a:lnTo>
                      <a:pt x="374" y="473"/>
                    </a:lnTo>
                    <a:lnTo>
                      <a:pt x="375" y="472"/>
                    </a:lnTo>
                    <a:lnTo>
                      <a:pt x="376" y="471"/>
                    </a:lnTo>
                    <a:lnTo>
                      <a:pt x="376" y="469"/>
                    </a:lnTo>
                    <a:lnTo>
                      <a:pt x="377" y="468"/>
                    </a:lnTo>
                    <a:lnTo>
                      <a:pt x="379" y="467"/>
                    </a:lnTo>
                    <a:lnTo>
                      <a:pt x="380" y="465"/>
                    </a:lnTo>
                    <a:lnTo>
                      <a:pt x="380" y="463"/>
                    </a:lnTo>
                    <a:lnTo>
                      <a:pt x="381" y="462"/>
                    </a:lnTo>
                    <a:lnTo>
                      <a:pt x="383" y="460"/>
                    </a:lnTo>
                    <a:lnTo>
                      <a:pt x="384" y="459"/>
                    </a:lnTo>
                    <a:lnTo>
                      <a:pt x="384" y="458"/>
                    </a:lnTo>
                    <a:lnTo>
                      <a:pt x="385" y="456"/>
                    </a:lnTo>
                    <a:lnTo>
                      <a:pt x="386" y="455"/>
                    </a:lnTo>
                    <a:lnTo>
                      <a:pt x="386" y="454"/>
                    </a:lnTo>
                    <a:lnTo>
                      <a:pt x="388" y="451"/>
                    </a:lnTo>
                    <a:lnTo>
                      <a:pt x="389" y="450"/>
                    </a:lnTo>
                    <a:lnTo>
                      <a:pt x="390" y="448"/>
                    </a:lnTo>
                    <a:lnTo>
                      <a:pt x="390" y="447"/>
                    </a:lnTo>
                    <a:lnTo>
                      <a:pt x="391" y="446"/>
                    </a:lnTo>
                    <a:lnTo>
                      <a:pt x="393" y="444"/>
                    </a:lnTo>
                    <a:lnTo>
                      <a:pt x="394" y="443"/>
                    </a:lnTo>
                    <a:lnTo>
                      <a:pt x="394" y="442"/>
                    </a:lnTo>
                    <a:lnTo>
                      <a:pt x="395" y="439"/>
                    </a:lnTo>
                    <a:lnTo>
                      <a:pt x="397" y="438"/>
                    </a:lnTo>
                    <a:lnTo>
                      <a:pt x="398" y="437"/>
                    </a:lnTo>
                    <a:lnTo>
                      <a:pt x="398" y="435"/>
                    </a:lnTo>
                    <a:lnTo>
                      <a:pt x="399" y="434"/>
                    </a:lnTo>
                    <a:lnTo>
                      <a:pt x="400" y="433"/>
                    </a:lnTo>
                    <a:lnTo>
                      <a:pt x="400" y="431"/>
                    </a:lnTo>
                    <a:lnTo>
                      <a:pt x="402" y="430"/>
                    </a:lnTo>
                    <a:lnTo>
                      <a:pt x="403" y="427"/>
                    </a:lnTo>
                    <a:lnTo>
                      <a:pt x="404" y="426"/>
                    </a:lnTo>
                    <a:lnTo>
                      <a:pt x="404" y="425"/>
                    </a:lnTo>
                    <a:lnTo>
                      <a:pt x="405" y="423"/>
                    </a:lnTo>
                    <a:lnTo>
                      <a:pt x="407" y="422"/>
                    </a:lnTo>
                    <a:lnTo>
                      <a:pt x="408" y="421"/>
                    </a:lnTo>
                    <a:lnTo>
                      <a:pt x="408" y="418"/>
                    </a:lnTo>
                    <a:lnTo>
                      <a:pt x="409" y="417"/>
                    </a:lnTo>
                    <a:lnTo>
                      <a:pt x="411" y="416"/>
                    </a:lnTo>
                    <a:lnTo>
                      <a:pt x="411" y="414"/>
                    </a:lnTo>
                    <a:lnTo>
                      <a:pt x="412" y="413"/>
                    </a:lnTo>
                    <a:lnTo>
                      <a:pt x="413" y="412"/>
                    </a:lnTo>
                    <a:lnTo>
                      <a:pt x="414" y="409"/>
                    </a:lnTo>
                    <a:lnTo>
                      <a:pt x="414" y="408"/>
                    </a:lnTo>
                    <a:lnTo>
                      <a:pt x="416" y="406"/>
                    </a:lnTo>
                    <a:lnTo>
                      <a:pt x="417" y="405"/>
                    </a:lnTo>
                    <a:lnTo>
                      <a:pt x="417" y="404"/>
                    </a:lnTo>
                    <a:lnTo>
                      <a:pt x="418" y="402"/>
                    </a:lnTo>
                    <a:lnTo>
                      <a:pt x="419" y="400"/>
                    </a:lnTo>
                    <a:lnTo>
                      <a:pt x="421" y="398"/>
                    </a:lnTo>
                    <a:lnTo>
                      <a:pt x="421" y="397"/>
                    </a:lnTo>
                    <a:lnTo>
                      <a:pt x="422" y="396"/>
                    </a:lnTo>
                    <a:lnTo>
                      <a:pt x="423" y="395"/>
                    </a:lnTo>
                    <a:lnTo>
                      <a:pt x="423" y="393"/>
                    </a:lnTo>
                    <a:lnTo>
                      <a:pt x="425" y="391"/>
                    </a:lnTo>
                    <a:lnTo>
                      <a:pt x="426" y="389"/>
                    </a:lnTo>
                    <a:lnTo>
                      <a:pt x="426" y="388"/>
                    </a:lnTo>
                    <a:lnTo>
                      <a:pt x="427" y="387"/>
                    </a:lnTo>
                    <a:lnTo>
                      <a:pt x="428" y="385"/>
                    </a:lnTo>
                    <a:lnTo>
                      <a:pt x="430" y="383"/>
                    </a:lnTo>
                    <a:lnTo>
                      <a:pt x="430" y="381"/>
                    </a:lnTo>
                    <a:lnTo>
                      <a:pt x="431" y="380"/>
                    </a:lnTo>
                    <a:lnTo>
                      <a:pt x="432" y="379"/>
                    </a:lnTo>
                    <a:lnTo>
                      <a:pt x="432" y="377"/>
                    </a:lnTo>
                    <a:lnTo>
                      <a:pt x="433" y="375"/>
                    </a:lnTo>
                    <a:lnTo>
                      <a:pt x="435" y="374"/>
                    </a:lnTo>
                    <a:lnTo>
                      <a:pt x="436" y="372"/>
                    </a:lnTo>
                    <a:lnTo>
                      <a:pt x="436" y="371"/>
                    </a:lnTo>
                    <a:lnTo>
                      <a:pt x="437" y="370"/>
                    </a:lnTo>
                    <a:lnTo>
                      <a:pt x="439" y="367"/>
                    </a:lnTo>
                    <a:lnTo>
                      <a:pt x="439" y="366"/>
                    </a:lnTo>
                    <a:lnTo>
                      <a:pt x="440" y="364"/>
                    </a:lnTo>
                    <a:lnTo>
                      <a:pt x="441" y="363"/>
                    </a:lnTo>
                    <a:lnTo>
                      <a:pt x="442" y="362"/>
                    </a:lnTo>
                    <a:lnTo>
                      <a:pt x="442" y="359"/>
                    </a:lnTo>
                    <a:lnTo>
                      <a:pt x="444" y="358"/>
                    </a:lnTo>
                    <a:lnTo>
                      <a:pt x="445" y="356"/>
                    </a:lnTo>
                    <a:lnTo>
                      <a:pt x="445" y="355"/>
                    </a:lnTo>
                    <a:lnTo>
                      <a:pt x="446" y="354"/>
                    </a:lnTo>
                    <a:lnTo>
                      <a:pt x="447" y="351"/>
                    </a:lnTo>
                    <a:lnTo>
                      <a:pt x="449" y="350"/>
                    </a:lnTo>
                    <a:lnTo>
                      <a:pt x="449" y="349"/>
                    </a:lnTo>
                    <a:lnTo>
                      <a:pt x="450" y="347"/>
                    </a:lnTo>
                    <a:lnTo>
                      <a:pt x="451" y="346"/>
                    </a:lnTo>
                    <a:lnTo>
                      <a:pt x="453" y="343"/>
                    </a:lnTo>
                    <a:lnTo>
                      <a:pt x="453" y="342"/>
                    </a:lnTo>
                    <a:lnTo>
                      <a:pt x="454" y="341"/>
                    </a:lnTo>
                    <a:lnTo>
                      <a:pt x="455" y="339"/>
                    </a:lnTo>
                    <a:lnTo>
                      <a:pt x="455" y="338"/>
                    </a:lnTo>
                    <a:lnTo>
                      <a:pt x="456" y="335"/>
                    </a:lnTo>
                    <a:lnTo>
                      <a:pt x="458" y="334"/>
                    </a:lnTo>
                    <a:lnTo>
                      <a:pt x="459" y="333"/>
                    </a:lnTo>
                    <a:lnTo>
                      <a:pt x="459" y="331"/>
                    </a:lnTo>
                    <a:lnTo>
                      <a:pt x="460" y="330"/>
                    </a:lnTo>
                    <a:lnTo>
                      <a:pt x="461" y="328"/>
                    </a:lnTo>
                    <a:lnTo>
                      <a:pt x="463" y="326"/>
                    </a:lnTo>
                    <a:lnTo>
                      <a:pt x="463" y="325"/>
                    </a:lnTo>
                    <a:lnTo>
                      <a:pt x="464" y="324"/>
                    </a:lnTo>
                    <a:lnTo>
                      <a:pt x="465" y="321"/>
                    </a:lnTo>
                    <a:lnTo>
                      <a:pt x="465" y="320"/>
                    </a:lnTo>
                    <a:lnTo>
                      <a:pt x="467" y="318"/>
                    </a:lnTo>
                    <a:lnTo>
                      <a:pt x="468" y="317"/>
                    </a:lnTo>
                    <a:lnTo>
                      <a:pt x="469" y="316"/>
                    </a:lnTo>
                    <a:lnTo>
                      <a:pt x="469" y="313"/>
                    </a:lnTo>
                    <a:lnTo>
                      <a:pt x="470" y="312"/>
                    </a:lnTo>
                    <a:lnTo>
                      <a:pt x="472" y="310"/>
                    </a:lnTo>
                    <a:lnTo>
                      <a:pt x="472" y="309"/>
                    </a:lnTo>
                    <a:lnTo>
                      <a:pt x="473" y="308"/>
                    </a:lnTo>
                    <a:lnTo>
                      <a:pt x="474" y="305"/>
                    </a:lnTo>
                    <a:lnTo>
                      <a:pt x="475" y="304"/>
                    </a:lnTo>
                    <a:lnTo>
                      <a:pt x="475" y="303"/>
                    </a:lnTo>
                    <a:lnTo>
                      <a:pt x="477" y="301"/>
                    </a:lnTo>
                    <a:lnTo>
                      <a:pt x="478" y="299"/>
                    </a:lnTo>
                    <a:lnTo>
                      <a:pt x="478" y="297"/>
                    </a:lnTo>
                    <a:lnTo>
                      <a:pt x="479" y="296"/>
                    </a:lnTo>
                    <a:lnTo>
                      <a:pt x="481" y="295"/>
                    </a:lnTo>
                    <a:lnTo>
                      <a:pt x="481" y="292"/>
                    </a:lnTo>
                    <a:lnTo>
                      <a:pt x="482" y="291"/>
                    </a:lnTo>
                    <a:lnTo>
                      <a:pt x="483" y="289"/>
                    </a:lnTo>
                    <a:lnTo>
                      <a:pt x="484" y="288"/>
                    </a:lnTo>
                    <a:lnTo>
                      <a:pt x="484" y="287"/>
                    </a:lnTo>
                    <a:lnTo>
                      <a:pt x="486" y="284"/>
                    </a:lnTo>
                    <a:lnTo>
                      <a:pt x="487" y="283"/>
                    </a:lnTo>
                    <a:lnTo>
                      <a:pt x="487" y="282"/>
                    </a:lnTo>
                    <a:lnTo>
                      <a:pt x="488" y="280"/>
                    </a:lnTo>
                    <a:lnTo>
                      <a:pt x="489" y="278"/>
                    </a:lnTo>
                    <a:lnTo>
                      <a:pt x="491" y="276"/>
                    </a:lnTo>
                    <a:lnTo>
                      <a:pt x="491" y="275"/>
                    </a:lnTo>
                    <a:lnTo>
                      <a:pt x="492" y="274"/>
                    </a:lnTo>
                    <a:lnTo>
                      <a:pt x="493" y="271"/>
                    </a:lnTo>
                    <a:lnTo>
                      <a:pt x="493" y="270"/>
                    </a:lnTo>
                    <a:lnTo>
                      <a:pt x="495" y="268"/>
                    </a:lnTo>
                    <a:lnTo>
                      <a:pt x="496" y="267"/>
                    </a:lnTo>
                    <a:lnTo>
                      <a:pt x="497" y="266"/>
                    </a:lnTo>
                    <a:lnTo>
                      <a:pt x="497" y="263"/>
                    </a:lnTo>
                    <a:lnTo>
                      <a:pt x="498" y="262"/>
                    </a:lnTo>
                    <a:lnTo>
                      <a:pt x="500" y="261"/>
                    </a:lnTo>
                    <a:lnTo>
                      <a:pt x="500" y="259"/>
                    </a:lnTo>
                    <a:lnTo>
                      <a:pt x="501" y="257"/>
                    </a:lnTo>
                    <a:lnTo>
                      <a:pt x="502" y="255"/>
                    </a:lnTo>
                    <a:lnTo>
                      <a:pt x="503" y="254"/>
                    </a:lnTo>
                    <a:lnTo>
                      <a:pt x="503" y="253"/>
                    </a:lnTo>
                    <a:lnTo>
                      <a:pt x="505" y="250"/>
                    </a:lnTo>
                    <a:lnTo>
                      <a:pt x="506" y="249"/>
                    </a:lnTo>
                    <a:lnTo>
                      <a:pt x="507" y="247"/>
                    </a:lnTo>
                    <a:lnTo>
                      <a:pt x="507" y="246"/>
                    </a:lnTo>
                    <a:lnTo>
                      <a:pt x="509" y="243"/>
                    </a:lnTo>
                    <a:lnTo>
                      <a:pt x="510" y="242"/>
                    </a:lnTo>
                    <a:lnTo>
                      <a:pt x="510" y="241"/>
                    </a:lnTo>
                    <a:lnTo>
                      <a:pt x="511" y="239"/>
                    </a:lnTo>
                    <a:lnTo>
                      <a:pt x="512" y="238"/>
                    </a:lnTo>
                    <a:lnTo>
                      <a:pt x="514" y="236"/>
                    </a:lnTo>
                    <a:lnTo>
                      <a:pt x="514" y="234"/>
                    </a:lnTo>
                    <a:lnTo>
                      <a:pt x="515" y="233"/>
                    </a:lnTo>
                    <a:lnTo>
                      <a:pt x="516" y="232"/>
                    </a:lnTo>
                    <a:lnTo>
                      <a:pt x="517" y="229"/>
                    </a:lnTo>
                    <a:lnTo>
                      <a:pt x="517" y="228"/>
                    </a:lnTo>
                    <a:lnTo>
                      <a:pt x="519" y="226"/>
                    </a:lnTo>
                    <a:lnTo>
                      <a:pt x="520" y="225"/>
                    </a:lnTo>
                    <a:lnTo>
                      <a:pt x="521" y="222"/>
                    </a:lnTo>
                    <a:lnTo>
                      <a:pt x="521" y="221"/>
                    </a:lnTo>
                    <a:lnTo>
                      <a:pt x="523" y="220"/>
                    </a:lnTo>
                    <a:lnTo>
                      <a:pt x="524" y="218"/>
                    </a:lnTo>
                    <a:lnTo>
                      <a:pt x="524" y="216"/>
                    </a:lnTo>
                    <a:lnTo>
                      <a:pt x="525" y="215"/>
                    </a:lnTo>
                    <a:lnTo>
                      <a:pt x="526" y="213"/>
                    </a:lnTo>
                    <a:lnTo>
                      <a:pt x="528" y="212"/>
                    </a:lnTo>
                    <a:lnTo>
                      <a:pt x="528" y="209"/>
                    </a:lnTo>
                    <a:lnTo>
                      <a:pt x="529" y="208"/>
                    </a:lnTo>
                    <a:lnTo>
                      <a:pt x="530" y="207"/>
                    </a:lnTo>
                    <a:lnTo>
                      <a:pt x="531" y="205"/>
                    </a:lnTo>
                    <a:lnTo>
                      <a:pt x="531" y="203"/>
                    </a:lnTo>
                    <a:lnTo>
                      <a:pt x="533" y="201"/>
                    </a:lnTo>
                    <a:lnTo>
                      <a:pt x="534" y="200"/>
                    </a:lnTo>
                    <a:lnTo>
                      <a:pt x="535" y="197"/>
                    </a:lnTo>
                    <a:lnTo>
                      <a:pt x="535" y="196"/>
                    </a:lnTo>
                    <a:lnTo>
                      <a:pt x="537" y="195"/>
                    </a:lnTo>
                    <a:lnTo>
                      <a:pt x="538" y="194"/>
                    </a:lnTo>
                    <a:lnTo>
                      <a:pt x="538" y="191"/>
                    </a:lnTo>
                    <a:lnTo>
                      <a:pt x="539" y="190"/>
                    </a:lnTo>
                    <a:lnTo>
                      <a:pt x="540" y="188"/>
                    </a:lnTo>
                    <a:lnTo>
                      <a:pt x="542" y="187"/>
                    </a:lnTo>
                    <a:lnTo>
                      <a:pt x="542" y="184"/>
                    </a:lnTo>
                    <a:lnTo>
                      <a:pt x="543" y="183"/>
                    </a:lnTo>
                    <a:lnTo>
                      <a:pt x="544" y="182"/>
                    </a:lnTo>
                    <a:lnTo>
                      <a:pt x="545" y="180"/>
                    </a:lnTo>
                    <a:lnTo>
                      <a:pt x="545" y="178"/>
                    </a:lnTo>
                    <a:lnTo>
                      <a:pt x="547" y="176"/>
                    </a:lnTo>
                    <a:lnTo>
                      <a:pt x="548" y="175"/>
                    </a:lnTo>
                    <a:lnTo>
                      <a:pt x="548" y="172"/>
                    </a:lnTo>
                    <a:lnTo>
                      <a:pt x="549" y="171"/>
                    </a:lnTo>
                    <a:lnTo>
                      <a:pt x="551" y="170"/>
                    </a:lnTo>
                    <a:lnTo>
                      <a:pt x="552" y="169"/>
                    </a:lnTo>
                    <a:lnTo>
                      <a:pt x="552" y="166"/>
                    </a:lnTo>
                    <a:lnTo>
                      <a:pt x="553" y="165"/>
                    </a:lnTo>
                    <a:lnTo>
                      <a:pt x="554" y="163"/>
                    </a:lnTo>
                    <a:lnTo>
                      <a:pt x="554" y="161"/>
                    </a:lnTo>
                    <a:lnTo>
                      <a:pt x="556" y="159"/>
                    </a:lnTo>
                    <a:lnTo>
                      <a:pt x="557" y="158"/>
                    </a:lnTo>
                    <a:lnTo>
                      <a:pt x="558" y="157"/>
                    </a:lnTo>
                    <a:lnTo>
                      <a:pt x="558" y="154"/>
                    </a:lnTo>
                    <a:lnTo>
                      <a:pt x="559" y="153"/>
                    </a:lnTo>
                    <a:lnTo>
                      <a:pt x="561" y="151"/>
                    </a:lnTo>
                    <a:lnTo>
                      <a:pt x="561" y="149"/>
                    </a:lnTo>
                    <a:lnTo>
                      <a:pt x="562" y="148"/>
                    </a:lnTo>
                    <a:lnTo>
                      <a:pt x="563" y="146"/>
                    </a:lnTo>
                    <a:lnTo>
                      <a:pt x="563" y="144"/>
                    </a:lnTo>
                    <a:lnTo>
                      <a:pt x="565" y="142"/>
                    </a:lnTo>
                    <a:lnTo>
                      <a:pt x="566" y="141"/>
                    </a:lnTo>
                    <a:lnTo>
                      <a:pt x="567" y="140"/>
                    </a:lnTo>
                    <a:lnTo>
                      <a:pt x="567" y="137"/>
                    </a:lnTo>
                    <a:lnTo>
                      <a:pt x="568" y="136"/>
                    </a:lnTo>
                    <a:lnTo>
                      <a:pt x="570" y="134"/>
                    </a:lnTo>
                    <a:lnTo>
                      <a:pt x="570" y="132"/>
                    </a:lnTo>
                    <a:lnTo>
                      <a:pt x="571" y="130"/>
                    </a:lnTo>
                    <a:lnTo>
                      <a:pt x="572" y="129"/>
                    </a:lnTo>
                    <a:lnTo>
                      <a:pt x="573" y="126"/>
                    </a:lnTo>
                    <a:lnTo>
                      <a:pt x="573" y="125"/>
                    </a:lnTo>
                    <a:lnTo>
                      <a:pt x="575" y="124"/>
                    </a:lnTo>
                    <a:lnTo>
                      <a:pt x="576" y="123"/>
                    </a:lnTo>
                    <a:lnTo>
                      <a:pt x="576" y="120"/>
                    </a:lnTo>
                    <a:lnTo>
                      <a:pt x="577" y="119"/>
                    </a:lnTo>
                    <a:lnTo>
                      <a:pt x="579" y="117"/>
                    </a:lnTo>
                    <a:lnTo>
                      <a:pt x="580" y="115"/>
                    </a:lnTo>
                    <a:lnTo>
                      <a:pt x="580" y="113"/>
                    </a:lnTo>
                    <a:lnTo>
                      <a:pt x="581" y="112"/>
                    </a:lnTo>
                    <a:lnTo>
                      <a:pt x="582" y="111"/>
                    </a:lnTo>
                    <a:lnTo>
                      <a:pt x="582" y="108"/>
                    </a:lnTo>
                    <a:lnTo>
                      <a:pt x="584" y="107"/>
                    </a:lnTo>
                    <a:lnTo>
                      <a:pt x="585" y="105"/>
                    </a:lnTo>
                    <a:lnTo>
                      <a:pt x="586" y="103"/>
                    </a:lnTo>
                    <a:lnTo>
                      <a:pt x="586" y="102"/>
                    </a:lnTo>
                    <a:lnTo>
                      <a:pt x="587" y="100"/>
                    </a:lnTo>
                    <a:lnTo>
                      <a:pt x="589" y="98"/>
                    </a:lnTo>
                    <a:lnTo>
                      <a:pt x="590" y="96"/>
                    </a:lnTo>
                    <a:lnTo>
                      <a:pt x="590" y="95"/>
                    </a:lnTo>
                    <a:lnTo>
                      <a:pt x="591" y="94"/>
                    </a:lnTo>
                    <a:lnTo>
                      <a:pt x="593" y="91"/>
                    </a:lnTo>
                    <a:lnTo>
                      <a:pt x="593" y="90"/>
                    </a:lnTo>
                    <a:lnTo>
                      <a:pt x="594" y="88"/>
                    </a:lnTo>
                    <a:lnTo>
                      <a:pt x="595" y="86"/>
                    </a:lnTo>
                    <a:lnTo>
                      <a:pt x="596" y="84"/>
                    </a:lnTo>
                    <a:lnTo>
                      <a:pt x="596" y="83"/>
                    </a:lnTo>
                    <a:lnTo>
                      <a:pt x="598" y="81"/>
                    </a:lnTo>
                    <a:lnTo>
                      <a:pt x="599" y="79"/>
                    </a:lnTo>
                    <a:lnTo>
                      <a:pt x="600" y="78"/>
                    </a:lnTo>
                    <a:lnTo>
                      <a:pt x="600" y="77"/>
                    </a:lnTo>
                    <a:lnTo>
                      <a:pt x="601" y="74"/>
                    </a:lnTo>
                    <a:lnTo>
                      <a:pt x="603" y="73"/>
                    </a:lnTo>
                    <a:lnTo>
                      <a:pt x="604" y="71"/>
                    </a:lnTo>
                    <a:lnTo>
                      <a:pt x="604" y="69"/>
                    </a:lnTo>
                    <a:lnTo>
                      <a:pt x="605" y="67"/>
                    </a:lnTo>
                    <a:lnTo>
                      <a:pt x="607" y="66"/>
                    </a:lnTo>
                    <a:lnTo>
                      <a:pt x="607" y="63"/>
                    </a:lnTo>
                    <a:lnTo>
                      <a:pt x="608" y="62"/>
                    </a:lnTo>
                    <a:lnTo>
                      <a:pt x="609" y="61"/>
                    </a:lnTo>
                    <a:lnTo>
                      <a:pt x="610" y="58"/>
                    </a:lnTo>
                    <a:lnTo>
                      <a:pt x="610" y="57"/>
                    </a:lnTo>
                    <a:lnTo>
                      <a:pt x="612" y="56"/>
                    </a:lnTo>
                    <a:lnTo>
                      <a:pt x="613" y="54"/>
                    </a:lnTo>
                    <a:lnTo>
                      <a:pt x="614" y="52"/>
                    </a:lnTo>
                    <a:lnTo>
                      <a:pt x="614" y="50"/>
                    </a:lnTo>
                    <a:lnTo>
                      <a:pt x="615" y="49"/>
                    </a:lnTo>
                    <a:lnTo>
                      <a:pt x="617" y="46"/>
                    </a:lnTo>
                    <a:lnTo>
                      <a:pt x="618" y="45"/>
                    </a:lnTo>
                    <a:lnTo>
                      <a:pt x="618" y="44"/>
                    </a:lnTo>
                    <a:lnTo>
                      <a:pt x="619" y="41"/>
                    </a:lnTo>
                    <a:lnTo>
                      <a:pt x="621" y="40"/>
                    </a:lnTo>
                    <a:lnTo>
                      <a:pt x="621" y="38"/>
                    </a:lnTo>
                    <a:lnTo>
                      <a:pt x="622" y="37"/>
                    </a:lnTo>
                    <a:lnTo>
                      <a:pt x="623" y="35"/>
                    </a:lnTo>
                    <a:lnTo>
                      <a:pt x="624" y="33"/>
                    </a:lnTo>
                    <a:lnTo>
                      <a:pt x="624" y="32"/>
                    </a:lnTo>
                    <a:lnTo>
                      <a:pt x="626" y="29"/>
                    </a:lnTo>
                    <a:lnTo>
                      <a:pt x="627" y="28"/>
                    </a:lnTo>
                    <a:lnTo>
                      <a:pt x="628" y="27"/>
                    </a:lnTo>
                    <a:lnTo>
                      <a:pt x="628" y="24"/>
                    </a:lnTo>
                    <a:lnTo>
                      <a:pt x="629" y="23"/>
                    </a:lnTo>
                    <a:lnTo>
                      <a:pt x="631" y="21"/>
                    </a:lnTo>
                    <a:lnTo>
                      <a:pt x="631" y="19"/>
                    </a:lnTo>
                    <a:lnTo>
                      <a:pt x="632" y="17"/>
                    </a:lnTo>
                    <a:lnTo>
                      <a:pt x="633" y="16"/>
                    </a:lnTo>
                    <a:lnTo>
                      <a:pt x="635" y="15"/>
                    </a:lnTo>
                    <a:lnTo>
                      <a:pt x="635" y="12"/>
                    </a:lnTo>
                    <a:lnTo>
                      <a:pt x="636" y="11"/>
                    </a:lnTo>
                    <a:lnTo>
                      <a:pt x="637" y="10"/>
                    </a:lnTo>
                    <a:lnTo>
                      <a:pt x="637" y="7"/>
                    </a:lnTo>
                    <a:lnTo>
                      <a:pt x="638" y="6"/>
                    </a:lnTo>
                    <a:lnTo>
                      <a:pt x="640" y="4"/>
                    </a:lnTo>
                    <a:lnTo>
                      <a:pt x="641" y="2"/>
                    </a:lnTo>
                    <a:lnTo>
                      <a:pt x="641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2" name="Freeform 125"/>
              <p:cNvSpPr>
                <a:spLocks/>
              </p:cNvSpPr>
              <p:nvPr/>
            </p:nvSpPr>
            <p:spPr bwMode="auto">
              <a:xfrm rot="-5400000">
                <a:off x="8828" y="3343"/>
                <a:ext cx="599" cy="415"/>
              </a:xfrm>
              <a:custGeom>
                <a:avLst/>
                <a:gdLst>
                  <a:gd name="T0" fmla="*/ 8 w 641"/>
                  <a:gd name="T1" fmla="*/ 407 h 862"/>
                  <a:gd name="T2" fmla="*/ 18 w 641"/>
                  <a:gd name="T3" fmla="*/ 398 h 862"/>
                  <a:gd name="T4" fmla="*/ 27 w 641"/>
                  <a:gd name="T5" fmla="*/ 389 h 862"/>
                  <a:gd name="T6" fmla="*/ 36 w 641"/>
                  <a:gd name="T7" fmla="*/ 379 h 862"/>
                  <a:gd name="T8" fmla="*/ 47 w 641"/>
                  <a:gd name="T9" fmla="*/ 370 h 862"/>
                  <a:gd name="T10" fmla="*/ 56 w 641"/>
                  <a:gd name="T11" fmla="*/ 362 h 862"/>
                  <a:gd name="T12" fmla="*/ 65 w 641"/>
                  <a:gd name="T13" fmla="*/ 352 h 862"/>
                  <a:gd name="T14" fmla="*/ 75 w 641"/>
                  <a:gd name="T15" fmla="*/ 343 h 862"/>
                  <a:gd name="T16" fmla="*/ 84 w 641"/>
                  <a:gd name="T17" fmla="*/ 334 h 862"/>
                  <a:gd name="T18" fmla="*/ 93 w 641"/>
                  <a:gd name="T19" fmla="*/ 325 h 862"/>
                  <a:gd name="T20" fmla="*/ 104 w 641"/>
                  <a:gd name="T21" fmla="*/ 316 h 862"/>
                  <a:gd name="T22" fmla="*/ 113 w 641"/>
                  <a:gd name="T23" fmla="*/ 308 h 862"/>
                  <a:gd name="T24" fmla="*/ 122 w 641"/>
                  <a:gd name="T25" fmla="*/ 299 h 862"/>
                  <a:gd name="T26" fmla="*/ 131 w 641"/>
                  <a:gd name="T27" fmla="*/ 290 h 862"/>
                  <a:gd name="T28" fmla="*/ 140 w 641"/>
                  <a:gd name="T29" fmla="*/ 281 h 862"/>
                  <a:gd name="T30" fmla="*/ 150 w 641"/>
                  <a:gd name="T31" fmla="*/ 272 h 862"/>
                  <a:gd name="T32" fmla="*/ 159 w 641"/>
                  <a:gd name="T33" fmla="*/ 264 h 862"/>
                  <a:gd name="T34" fmla="*/ 169 w 641"/>
                  <a:gd name="T35" fmla="*/ 255 h 862"/>
                  <a:gd name="T36" fmla="*/ 178 w 641"/>
                  <a:gd name="T37" fmla="*/ 247 h 862"/>
                  <a:gd name="T38" fmla="*/ 188 w 641"/>
                  <a:gd name="T39" fmla="*/ 238 h 862"/>
                  <a:gd name="T40" fmla="*/ 197 w 641"/>
                  <a:gd name="T41" fmla="*/ 230 h 862"/>
                  <a:gd name="T42" fmla="*/ 207 w 641"/>
                  <a:gd name="T43" fmla="*/ 221 h 862"/>
                  <a:gd name="T44" fmla="*/ 217 w 641"/>
                  <a:gd name="T45" fmla="*/ 214 h 862"/>
                  <a:gd name="T46" fmla="*/ 226 w 641"/>
                  <a:gd name="T47" fmla="*/ 206 h 862"/>
                  <a:gd name="T48" fmla="*/ 235 w 641"/>
                  <a:gd name="T49" fmla="*/ 197 h 862"/>
                  <a:gd name="T50" fmla="*/ 245 w 641"/>
                  <a:gd name="T51" fmla="*/ 190 h 862"/>
                  <a:gd name="T52" fmla="*/ 254 w 641"/>
                  <a:gd name="T53" fmla="*/ 182 h 862"/>
                  <a:gd name="T54" fmla="*/ 264 w 641"/>
                  <a:gd name="T55" fmla="*/ 174 h 862"/>
                  <a:gd name="T56" fmla="*/ 274 w 641"/>
                  <a:gd name="T57" fmla="*/ 167 h 862"/>
                  <a:gd name="T58" fmla="*/ 283 w 641"/>
                  <a:gd name="T59" fmla="*/ 160 h 862"/>
                  <a:gd name="T60" fmla="*/ 292 w 641"/>
                  <a:gd name="T61" fmla="*/ 152 h 862"/>
                  <a:gd name="T62" fmla="*/ 301 w 641"/>
                  <a:gd name="T63" fmla="*/ 145 h 862"/>
                  <a:gd name="T64" fmla="*/ 310 w 641"/>
                  <a:gd name="T65" fmla="*/ 138 h 862"/>
                  <a:gd name="T66" fmla="*/ 320 w 641"/>
                  <a:gd name="T67" fmla="*/ 131 h 862"/>
                  <a:gd name="T68" fmla="*/ 329 w 641"/>
                  <a:gd name="T69" fmla="*/ 124 h 862"/>
                  <a:gd name="T70" fmla="*/ 339 w 641"/>
                  <a:gd name="T71" fmla="*/ 118 h 862"/>
                  <a:gd name="T72" fmla="*/ 349 w 641"/>
                  <a:gd name="T73" fmla="*/ 111 h 862"/>
                  <a:gd name="T74" fmla="*/ 358 w 641"/>
                  <a:gd name="T75" fmla="*/ 104 h 862"/>
                  <a:gd name="T76" fmla="*/ 367 w 641"/>
                  <a:gd name="T77" fmla="*/ 98 h 862"/>
                  <a:gd name="T78" fmla="*/ 377 w 641"/>
                  <a:gd name="T79" fmla="*/ 92 h 862"/>
                  <a:gd name="T80" fmla="*/ 387 w 641"/>
                  <a:gd name="T81" fmla="*/ 87 h 862"/>
                  <a:gd name="T82" fmla="*/ 396 w 641"/>
                  <a:gd name="T83" fmla="*/ 80 h 862"/>
                  <a:gd name="T84" fmla="*/ 406 w 641"/>
                  <a:gd name="T85" fmla="*/ 76 h 862"/>
                  <a:gd name="T86" fmla="*/ 414 w 641"/>
                  <a:gd name="T87" fmla="*/ 70 h 862"/>
                  <a:gd name="T88" fmla="*/ 423 w 641"/>
                  <a:gd name="T89" fmla="*/ 65 h 862"/>
                  <a:gd name="T90" fmla="*/ 433 w 641"/>
                  <a:gd name="T91" fmla="*/ 59 h 862"/>
                  <a:gd name="T92" fmla="*/ 442 w 641"/>
                  <a:gd name="T93" fmla="*/ 54 h 862"/>
                  <a:gd name="T94" fmla="*/ 452 w 641"/>
                  <a:gd name="T95" fmla="*/ 50 h 862"/>
                  <a:gd name="T96" fmla="*/ 462 w 641"/>
                  <a:gd name="T97" fmla="*/ 45 h 862"/>
                  <a:gd name="T98" fmla="*/ 471 w 641"/>
                  <a:gd name="T99" fmla="*/ 41 h 862"/>
                  <a:gd name="T100" fmla="*/ 480 w 641"/>
                  <a:gd name="T101" fmla="*/ 37 h 862"/>
                  <a:gd name="T102" fmla="*/ 490 w 641"/>
                  <a:gd name="T103" fmla="*/ 32 h 862"/>
                  <a:gd name="T104" fmla="*/ 499 w 641"/>
                  <a:gd name="T105" fmla="*/ 29 h 862"/>
                  <a:gd name="T106" fmla="*/ 509 w 641"/>
                  <a:gd name="T107" fmla="*/ 25 h 862"/>
                  <a:gd name="T108" fmla="*/ 519 w 641"/>
                  <a:gd name="T109" fmla="*/ 22 h 862"/>
                  <a:gd name="T110" fmla="*/ 528 w 641"/>
                  <a:gd name="T111" fmla="*/ 19 h 862"/>
                  <a:gd name="T112" fmla="*/ 537 w 641"/>
                  <a:gd name="T113" fmla="*/ 15 h 862"/>
                  <a:gd name="T114" fmla="*/ 547 w 641"/>
                  <a:gd name="T115" fmla="*/ 13 h 862"/>
                  <a:gd name="T116" fmla="*/ 557 w 641"/>
                  <a:gd name="T117" fmla="*/ 10 h 862"/>
                  <a:gd name="T118" fmla="*/ 566 w 641"/>
                  <a:gd name="T119" fmla="*/ 7 h 862"/>
                  <a:gd name="T120" fmla="*/ 575 w 641"/>
                  <a:gd name="T121" fmla="*/ 5 h 862"/>
                  <a:gd name="T122" fmla="*/ 584 w 641"/>
                  <a:gd name="T123" fmla="*/ 3 h 862"/>
                  <a:gd name="T124" fmla="*/ 593 w 641"/>
                  <a:gd name="T125" fmla="*/ 1 h 8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862"/>
                  <a:gd name="T191" fmla="*/ 641 w 641"/>
                  <a:gd name="T192" fmla="*/ 862 h 8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862">
                    <a:moveTo>
                      <a:pt x="0" y="862"/>
                    </a:moveTo>
                    <a:lnTo>
                      <a:pt x="1" y="861"/>
                    </a:lnTo>
                    <a:lnTo>
                      <a:pt x="2" y="858"/>
                    </a:lnTo>
                    <a:lnTo>
                      <a:pt x="2" y="857"/>
                    </a:lnTo>
                    <a:lnTo>
                      <a:pt x="4" y="856"/>
                    </a:lnTo>
                    <a:lnTo>
                      <a:pt x="5" y="853"/>
                    </a:lnTo>
                    <a:lnTo>
                      <a:pt x="6" y="852"/>
                    </a:lnTo>
                    <a:lnTo>
                      <a:pt x="6" y="851"/>
                    </a:lnTo>
                    <a:lnTo>
                      <a:pt x="8" y="848"/>
                    </a:lnTo>
                    <a:lnTo>
                      <a:pt x="9" y="847"/>
                    </a:lnTo>
                    <a:lnTo>
                      <a:pt x="9" y="845"/>
                    </a:lnTo>
                    <a:lnTo>
                      <a:pt x="10" y="843"/>
                    </a:lnTo>
                    <a:lnTo>
                      <a:pt x="11" y="841"/>
                    </a:lnTo>
                    <a:lnTo>
                      <a:pt x="11" y="840"/>
                    </a:lnTo>
                    <a:lnTo>
                      <a:pt x="13" y="837"/>
                    </a:lnTo>
                    <a:lnTo>
                      <a:pt x="14" y="836"/>
                    </a:lnTo>
                    <a:lnTo>
                      <a:pt x="15" y="835"/>
                    </a:lnTo>
                    <a:lnTo>
                      <a:pt x="15" y="832"/>
                    </a:lnTo>
                    <a:lnTo>
                      <a:pt x="16" y="831"/>
                    </a:lnTo>
                    <a:lnTo>
                      <a:pt x="18" y="830"/>
                    </a:lnTo>
                    <a:lnTo>
                      <a:pt x="18" y="827"/>
                    </a:lnTo>
                    <a:lnTo>
                      <a:pt x="19" y="826"/>
                    </a:lnTo>
                    <a:lnTo>
                      <a:pt x="20" y="824"/>
                    </a:lnTo>
                    <a:lnTo>
                      <a:pt x="22" y="823"/>
                    </a:lnTo>
                    <a:lnTo>
                      <a:pt x="22" y="820"/>
                    </a:lnTo>
                    <a:lnTo>
                      <a:pt x="23" y="819"/>
                    </a:lnTo>
                    <a:lnTo>
                      <a:pt x="24" y="818"/>
                    </a:lnTo>
                    <a:lnTo>
                      <a:pt x="24" y="815"/>
                    </a:lnTo>
                    <a:lnTo>
                      <a:pt x="25" y="814"/>
                    </a:lnTo>
                    <a:lnTo>
                      <a:pt x="27" y="812"/>
                    </a:lnTo>
                    <a:lnTo>
                      <a:pt x="28" y="810"/>
                    </a:lnTo>
                    <a:lnTo>
                      <a:pt x="28" y="808"/>
                    </a:lnTo>
                    <a:lnTo>
                      <a:pt x="29" y="807"/>
                    </a:lnTo>
                    <a:lnTo>
                      <a:pt x="30" y="805"/>
                    </a:lnTo>
                    <a:lnTo>
                      <a:pt x="32" y="803"/>
                    </a:lnTo>
                    <a:lnTo>
                      <a:pt x="32" y="802"/>
                    </a:lnTo>
                    <a:lnTo>
                      <a:pt x="33" y="801"/>
                    </a:lnTo>
                    <a:lnTo>
                      <a:pt x="34" y="798"/>
                    </a:lnTo>
                    <a:lnTo>
                      <a:pt x="34" y="797"/>
                    </a:lnTo>
                    <a:lnTo>
                      <a:pt x="36" y="795"/>
                    </a:lnTo>
                    <a:lnTo>
                      <a:pt x="37" y="793"/>
                    </a:lnTo>
                    <a:lnTo>
                      <a:pt x="38" y="791"/>
                    </a:lnTo>
                    <a:lnTo>
                      <a:pt x="38" y="790"/>
                    </a:lnTo>
                    <a:lnTo>
                      <a:pt x="39" y="787"/>
                    </a:lnTo>
                    <a:lnTo>
                      <a:pt x="41" y="786"/>
                    </a:lnTo>
                    <a:lnTo>
                      <a:pt x="42" y="785"/>
                    </a:lnTo>
                    <a:lnTo>
                      <a:pt x="42" y="784"/>
                    </a:lnTo>
                    <a:lnTo>
                      <a:pt x="43" y="781"/>
                    </a:lnTo>
                    <a:lnTo>
                      <a:pt x="44" y="780"/>
                    </a:lnTo>
                    <a:lnTo>
                      <a:pt x="46" y="778"/>
                    </a:lnTo>
                    <a:lnTo>
                      <a:pt x="46" y="776"/>
                    </a:lnTo>
                    <a:lnTo>
                      <a:pt x="47" y="774"/>
                    </a:lnTo>
                    <a:lnTo>
                      <a:pt x="48" y="773"/>
                    </a:lnTo>
                    <a:lnTo>
                      <a:pt x="48" y="770"/>
                    </a:lnTo>
                    <a:lnTo>
                      <a:pt x="50" y="769"/>
                    </a:lnTo>
                    <a:lnTo>
                      <a:pt x="51" y="768"/>
                    </a:lnTo>
                    <a:lnTo>
                      <a:pt x="52" y="766"/>
                    </a:lnTo>
                    <a:lnTo>
                      <a:pt x="52" y="764"/>
                    </a:lnTo>
                    <a:lnTo>
                      <a:pt x="53" y="763"/>
                    </a:lnTo>
                    <a:lnTo>
                      <a:pt x="55" y="761"/>
                    </a:lnTo>
                    <a:lnTo>
                      <a:pt x="56" y="759"/>
                    </a:lnTo>
                    <a:lnTo>
                      <a:pt x="56" y="757"/>
                    </a:lnTo>
                    <a:lnTo>
                      <a:pt x="57" y="756"/>
                    </a:lnTo>
                    <a:lnTo>
                      <a:pt x="58" y="753"/>
                    </a:lnTo>
                    <a:lnTo>
                      <a:pt x="60" y="752"/>
                    </a:lnTo>
                    <a:lnTo>
                      <a:pt x="60" y="751"/>
                    </a:lnTo>
                    <a:lnTo>
                      <a:pt x="61" y="749"/>
                    </a:lnTo>
                    <a:lnTo>
                      <a:pt x="62" y="747"/>
                    </a:lnTo>
                    <a:lnTo>
                      <a:pt x="62" y="745"/>
                    </a:lnTo>
                    <a:lnTo>
                      <a:pt x="64" y="744"/>
                    </a:lnTo>
                    <a:lnTo>
                      <a:pt x="65" y="741"/>
                    </a:lnTo>
                    <a:lnTo>
                      <a:pt x="66" y="740"/>
                    </a:lnTo>
                    <a:lnTo>
                      <a:pt x="66" y="739"/>
                    </a:lnTo>
                    <a:lnTo>
                      <a:pt x="67" y="736"/>
                    </a:lnTo>
                    <a:lnTo>
                      <a:pt x="69" y="735"/>
                    </a:lnTo>
                    <a:lnTo>
                      <a:pt x="70" y="734"/>
                    </a:lnTo>
                    <a:lnTo>
                      <a:pt x="70" y="732"/>
                    </a:lnTo>
                    <a:lnTo>
                      <a:pt x="71" y="730"/>
                    </a:lnTo>
                    <a:lnTo>
                      <a:pt x="72" y="728"/>
                    </a:lnTo>
                    <a:lnTo>
                      <a:pt x="72" y="727"/>
                    </a:lnTo>
                    <a:lnTo>
                      <a:pt x="74" y="724"/>
                    </a:lnTo>
                    <a:lnTo>
                      <a:pt x="75" y="723"/>
                    </a:lnTo>
                    <a:lnTo>
                      <a:pt x="76" y="722"/>
                    </a:lnTo>
                    <a:lnTo>
                      <a:pt x="76" y="719"/>
                    </a:lnTo>
                    <a:lnTo>
                      <a:pt x="78" y="718"/>
                    </a:lnTo>
                    <a:lnTo>
                      <a:pt x="79" y="717"/>
                    </a:lnTo>
                    <a:lnTo>
                      <a:pt x="79" y="715"/>
                    </a:lnTo>
                    <a:lnTo>
                      <a:pt x="80" y="713"/>
                    </a:lnTo>
                    <a:lnTo>
                      <a:pt x="81" y="711"/>
                    </a:lnTo>
                    <a:lnTo>
                      <a:pt x="83" y="710"/>
                    </a:lnTo>
                    <a:lnTo>
                      <a:pt x="83" y="707"/>
                    </a:lnTo>
                    <a:lnTo>
                      <a:pt x="84" y="706"/>
                    </a:lnTo>
                    <a:lnTo>
                      <a:pt x="85" y="705"/>
                    </a:lnTo>
                    <a:lnTo>
                      <a:pt x="85" y="702"/>
                    </a:lnTo>
                    <a:lnTo>
                      <a:pt x="86" y="701"/>
                    </a:lnTo>
                    <a:lnTo>
                      <a:pt x="88" y="699"/>
                    </a:lnTo>
                    <a:lnTo>
                      <a:pt x="89" y="698"/>
                    </a:lnTo>
                    <a:lnTo>
                      <a:pt x="89" y="695"/>
                    </a:lnTo>
                    <a:lnTo>
                      <a:pt x="90" y="694"/>
                    </a:lnTo>
                    <a:lnTo>
                      <a:pt x="92" y="693"/>
                    </a:lnTo>
                    <a:lnTo>
                      <a:pt x="92" y="690"/>
                    </a:lnTo>
                    <a:lnTo>
                      <a:pt x="93" y="689"/>
                    </a:lnTo>
                    <a:lnTo>
                      <a:pt x="94" y="688"/>
                    </a:lnTo>
                    <a:lnTo>
                      <a:pt x="94" y="685"/>
                    </a:lnTo>
                    <a:lnTo>
                      <a:pt x="95" y="684"/>
                    </a:lnTo>
                    <a:lnTo>
                      <a:pt x="97" y="682"/>
                    </a:lnTo>
                    <a:lnTo>
                      <a:pt x="98" y="681"/>
                    </a:lnTo>
                    <a:lnTo>
                      <a:pt x="98" y="678"/>
                    </a:lnTo>
                    <a:lnTo>
                      <a:pt x="99" y="677"/>
                    </a:lnTo>
                    <a:lnTo>
                      <a:pt x="100" y="676"/>
                    </a:lnTo>
                    <a:lnTo>
                      <a:pt x="100" y="673"/>
                    </a:lnTo>
                    <a:lnTo>
                      <a:pt x="102" y="672"/>
                    </a:lnTo>
                    <a:lnTo>
                      <a:pt x="103" y="671"/>
                    </a:lnTo>
                    <a:lnTo>
                      <a:pt x="104" y="669"/>
                    </a:lnTo>
                    <a:lnTo>
                      <a:pt x="104" y="667"/>
                    </a:lnTo>
                    <a:lnTo>
                      <a:pt x="106" y="665"/>
                    </a:lnTo>
                    <a:lnTo>
                      <a:pt x="107" y="664"/>
                    </a:lnTo>
                    <a:lnTo>
                      <a:pt x="107" y="661"/>
                    </a:lnTo>
                    <a:lnTo>
                      <a:pt x="108" y="660"/>
                    </a:lnTo>
                    <a:lnTo>
                      <a:pt x="109" y="659"/>
                    </a:lnTo>
                    <a:lnTo>
                      <a:pt x="111" y="657"/>
                    </a:lnTo>
                    <a:lnTo>
                      <a:pt x="111" y="655"/>
                    </a:lnTo>
                    <a:lnTo>
                      <a:pt x="112" y="653"/>
                    </a:lnTo>
                    <a:lnTo>
                      <a:pt x="113" y="652"/>
                    </a:lnTo>
                    <a:lnTo>
                      <a:pt x="114" y="651"/>
                    </a:lnTo>
                    <a:lnTo>
                      <a:pt x="114" y="648"/>
                    </a:lnTo>
                    <a:lnTo>
                      <a:pt x="116" y="647"/>
                    </a:lnTo>
                    <a:lnTo>
                      <a:pt x="117" y="646"/>
                    </a:lnTo>
                    <a:lnTo>
                      <a:pt x="117" y="643"/>
                    </a:lnTo>
                    <a:lnTo>
                      <a:pt x="118" y="642"/>
                    </a:lnTo>
                    <a:lnTo>
                      <a:pt x="120" y="640"/>
                    </a:lnTo>
                    <a:lnTo>
                      <a:pt x="121" y="639"/>
                    </a:lnTo>
                    <a:lnTo>
                      <a:pt x="121" y="636"/>
                    </a:lnTo>
                    <a:lnTo>
                      <a:pt x="122" y="635"/>
                    </a:lnTo>
                    <a:lnTo>
                      <a:pt x="123" y="634"/>
                    </a:lnTo>
                    <a:lnTo>
                      <a:pt x="125" y="632"/>
                    </a:lnTo>
                    <a:lnTo>
                      <a:pt x="125" y="630"/>
                    </a:lnTo>
                    <a:lnTo>
                      <a:pt x="126" y="628"/>
                    </a:lnTo>
                    <a:lnTo>
                      <a:pt x="127" y="627"/>
                    </a:lnTo>
                    <a:lnTo>
                      <a:pt x="127" y="626"/>
                    </a:lnTo>
                    <a:lnTo>
                      <a:pt x="128" y="623"/>
                    </a:lnTo>
                    <a:lnTo>
                      <a:pt x="130" y="622"/>
                    </a:lnTo>
                    <a:lnTo>
                      <a:pt x="131" y="621"/>
                    </a:lnTo>
                    <a:lnTo>
                      <a:pt x="131" y="618"/>
                    </a:lnTo>
                    <a:lnTo>
                      <a:pt x="132" y="617"/>
                    </a:lnTo>
                    <a:lnTo>
                      <a:pt x="134" y="615"/>
                    </a:lnTo>
                    <a:lnTo>
                      <a:pt x="134" y="614"/>
                    </a:lnTo>
                    <a:lnTo>
                      <a:pt x="135" y="611"/>
                    </a:lnTo>
                    <a:lnTo>
                      <a:pt x="136" y="610"/>
                    </a:lnTo>
                    <a:lnTo>
                      <a:pt x="137" y="609"/>
                    </a:lnTo>
                    <a:lnTo>
                      <a:pt x="137" y="607"/>
                    </a:lnTo>
                    <a:lnTo>
                      <a:pt x="139" y="605"/>
                    </a:lnTo>
                    <a:lnTo>
                      <a:pt x="140" y="604"/>
                    </a:lnTo>
                    <a:lnTo>
                      <a:pt x="140" y="602"/>
                    </a:lnTo>
                    <a:lnTo>
                      <a:pt x="141" y="601"/>
                    </a:lnTo>
                    <a:lnTo>
                      <a:pt x="142" y="598"/>
                    </a:lnTo>
                    <a:lnTo>
                      <a:pt x="144" y="597"/>
                    </a:lnTo>
                    <a:lnTo>
                      <a:pt x="144" y="596"/>
                    </a:lnTo>
                    <a:lnTo>
                      <a:pt x="145" y="593"/>
                    </a:lnTo>
                    <a:lnTo>
                      <a:pt x="146" y="592"/>
                    </a:lnTo>
                    <a:lnTo>
                      <a:pt x="146" y="590"/>
                    </a:lnTo>
                    <a:lnTo>
                      <a:pt x="148" y="589"/>
                    </a:lnTo>
                    <a:lnTo>
                      <a:pt x="149" y="586"/>
                    </a:lnTo>
                    <a:lnTo>
                      <a:pt x="149" y="585"/>
                    </a:lnTo>
                    <a:lnTo>
                      <a:pt x="150" y="584"/>
                    </a:lnTo>
                    <a:lnTo>
                      <a:pt x="151" y="583"/>
                    </a:lnTo>
                    <a:lnTo>
                      <a:pt x="153" y="580"/>
                    </a:lnTo>
                    <a:lnTo>
                      <a:pt x="153" y="579"/>
                    </a:lnTo>
                    <a:lnTo>
                      <a:pt x="154" y="577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6" y="572"/>
                    </a:lnTo>
                    <a:lnTo>
                      <a:pt x="158" y="571"/>
                    </a:lnTo>
                    <a:lnTo>
                      <a:pt x="159" y="569"/>
                    </a:lnTo>
                    <a:lnTo>
                      <a:pt x="159" y="567"/>
                    </a:lnTo>
                    <a:lnTo>
                      <a:pt x="160" y="565"/>
                    </a:lnTo>
                    <a:lnTo>
                      <a:pt x="162" y="564"/>
                    </a:lnTo>
                    <a:lnTo>
                      <a:pt x="162" y="563"/>
                    </a:lnTo>
                    <a:lnTo>
                      <a:pt x="163" y="560"/>
                    </a:lnTo>
                    <a:lnTo>
                      <a:pt x="164" y="559"/>
                    </a:lnTo>
                    <a:lnTo>
                      <a:pt x="165" y="558"/>
                    </a:lnTo>
                    <a:lnTo>
                      <a:pt x="165" y="556"/>
                    </a:lnTo>
                    <a:lnTo>
                      <a:pt x="167" y="554"/>
                    </a:lnTo>
                    <a:lnTo>
                      <a:pt x="168" y="552"/>
                    </a:lnTo>
                    <a:lnTo>
                      <a:pt x="169" y="551"/>
                    </a:lnTo>
                    <a:lnTo>
                      <a:pt x="169" y="550"/>
                    </a:lnTo>
                    <a:lnTo>
                      <a:pt x="170" y="548"/>
                    </a:lnTo>
                    <a:lnTo>
                      <a:pt x="172" y="546"/>
                    </a:lnTo>
                    <a:lnTo>
                      <a:pt x="172" y="544"/>
                    </a:lnTo>
                    <a:lnTo>
                      <a:pt x="173" y="543"/>
                    </a:lnTo>
                    <a:lnTo>
                      <a:pt x="174" y="542"/>
                    </a:lnTo>
                    <a:lnTo>
                      <a:pt x="176" y="539"/>
                    </a:lnTo>
                    <a:lnTo>
                      <a:pt x="176" y="538"/>
                    </a:lnTo>
                    <a:lnTo>
                      <a:pt x="177" y="537"/>
                    </a:lnTo>
                    <a:lnTo>
                      <a:pt x="178" y="535"/>
                    </a:lnTo>
                    <a:lnTo>
                      <a:pt x="179" y="533"/>
                    </a:lnTo>
                    <a:lnTo>
                      <a:pt x="179" y="531"/>
                    </a:lnTo>
                    <a:lnTo>
                      <a:pt x="181" y="530"/>
                    </a:lnTo>
                    <a:lnTo>
                      <a:pt x="182" y="529"/>
                    </a:lnTo>
                    <a:lnTo>
                      <a:pt x="183" y="527"/>
                    </a:lnTo>
                    <a:lnTo>
                      <a:pt x="183" y="525"/>
                    </a:lnTo>
                    <a:lnTo>
                      <a:pt x="184" y="523"/>
                    </a:lnTo>
                    <a:lnTo>
                      <a:pt x="186" y="522"/>
                    </a:lnTo>
                    <a:lnTo>
                      <a:pt x="186" y="521"/>
                    </a:lnTo>
                    <a:lnTo>
                      <a:pt x="187" y="519"/>
                    </a:lnTo>
                    <a:lnTo>
                      <a:pt x="188" y="517"/>
                    </a:lnTo>
                    <a:lnTo>
                      <a:pt x="190" y="515"/>
                    </a:lnTo>
                    <a:lnTo>
                      <a:pt x="190" y="514"/>
                    </a:lnTo>
                    <a:lnTo>
                      <a:pt x="191" y="513"/>
                    </a:lnTo>
                    <a:lnTo>
                      <a:pt x="192" y="510"/>
                    </a:lnTo>
                    <a:lnTo>
                      <a:pt x="193" y="509"/>
                    </a:lnTo>
                    <a:lnTo>
                      <a:pt x="193" y="508"/>
                    </a:lnTo>
                    <a:lnTo>
                      <a:pt x="195" y="506"/>
                    </a:lnTo>
                    <a:lnTo>
                      <a:pt x="196" y="505"/>
                    </a:lnTo>
                    <a:lnTo>
                      <a:pt x="197" y="502"/>
                    </a:lnTo>
                    <a:lnTo>
                      <a:pt x="197" y="501"/>
                    </a:lnTo>
                    <a:lnTo>
                      <a:pt x="198" y="500"/>
                    </a:lnTo>
                    <a:lnTo>
                      <a:pt x="200" y="498"/>
                    </a:lnTo>
                    <a:lnTo>
                      <a:pt x="200" y="497"/>
                    </a:lnTo>
                    <a:lnTo>
                      <a:pt x="201" y="494"/>
                    </a:lnTo>
                    <a:lnTo>
                      <a:pt x="202" y="493"/>
                    </a:lnTo>
                    <a:lnTo>
                      <a:pt x="204" y="492"/>
                    </a:lnTo>
                    <a:lnTo>
                      <a:pt x="204" y="491"/>
                    </a:lnTo>
                    <a:lnTo>
                      <a:pt x="205" y="489"/>
                    </a:lnTo>
                    <a:lnTo>
                      <a:pt x="206" y="487"/>
                    </a:lnTo>
                    <a:lnTo>
                      <a:pt x="207" y="485"/>
                    </a:lnTo>
                    <a:lnTo>
                      <a:pt x="207" y="484"/>
                    </a:lnTo>
                    <a:lnTo>
                      <a:pt x="209" y="483"/>
                    </a:lnTo>
                    <a:lnTo>
                      <a:pt x="210" y="481"/>
                    </a:lnTo>
                    <a:lnTo>
                      <a:pt x="210" y="480"/>
                    </a:lnTo>
                    <a:lnTo>
                      <a:pt x="211" y="477"/>
                    </a:lnTo>
                    <a:lnTo>
                      <a:pt x="212" y="476"/>
                    </a:lnTo>
                    <a:lnTo>
                      <a:pt x="214" y="475"/>
                    </a:lnTo>
                    <a:lnTo>
                      <a:pt x="214" y="473"/>
                    </a:lnTo>
                    <a:lnTo>
                      <a:pt x="215" y="472"/>
                    </a:lnTo>
                    <a:lnTo>
                      <a:pt x="216" y="470"/>
                    </a:lnTo>
                    <a:lnTo>
                      <a:pt x="216" y="468"/>
                    </a:lnTo>
                    <a:lnTo>
                      <a:pt x="218" y="467"/>
                    </a:lnTo>
                    <a:lnTo>
                      <a:pt x="219" y="466"/>
                    </a:lnTo>
                    <a:lnTo>
                      <a:pt x="220" y="464"/>
                    </a:lnTo>
                    <a:lnTo>
                      <a:pt x="220" y="463"/>
                    </a:lnTo>
                    <a:lnTo>
                      <a:pt x="221" y="460"/>
                    </a:lnTo>
                    <a:lnTo>
                      <a:pt x="223" y="459"/>
                    </a:lnTo>
                    <a:lnTo>
                      <a:pt x="223" y="458"/>
                    </a:lnTo>
                    <a:lnTo>
                      <a:pt x="224" y="456"/>
                    </a:lnTo>
                    <a:lnTo>
                      <a:pt x="225" y="455"/>
                    </a:lnTo>
                    <a:lnTo>
                      <a:pt x="226" y="454"/>
                    </a:lnTo>
                    <a:lnTo>
                      <a:pt x="226" y="451"/>
                    </a:lnTo>
                    <a:lnTo>
                      <a:pt x="228" y="450"/>
                    </a:lnTo>
                    <a:lnTo>
                      <a:pt x="229" y="448"/>
                    </a:lnTo>
                    <a:lnTo>
                      <a:pt x="229" y="447"/>
                    </a:lnTo>
                    <a:lnTo>
                      <a:pt x="230" y="446"/>
                    </a:lnTo>
                    <a:lnTo>
                      <a:pt x="232" y="445"/>
                    </a:lnTo>
                    <a:lnTo>
                      <a:pt x="232" y="442"/>
                    </a:lnTo>
                    <a:lnTo>
                      <a:pt x="233" y="441"/>
                    </a:lnTo>
                    <a:lnTo>
                      <a:pt x="234" y="439"/>
                    </a:lnTo>
                    <a:lnTo>
                      <a:pt x="235" y="438"/>
                    </a:lnTo>
                    <a:lnTo>
                      <a:pt x="235" y="437"/>
                    </a:lnTo>
                    <a:lnTo>
                      <a:pt x="237" y="435"/>
                    </a:lnTo>
                    <a:lnTo>
                      <a:pt x="238" y="433"/>
                    </a:lnTo>
                    <a:lnTo>
                      <a:pt x="238" y="431"/>
                    </a:lnTo>
                    <a:lnTo>
                      <a:pt x="239" y="430"/>
                    </a:lnTo>
                    <a:lnTo>
                      <a:pt x="240" y="429"/>
                    </a:lnTo>
                    <a:lnTo>
                      <a:pt x="242" y="427"/>
                    </a:lnTo>
                    <a:lnTo>
                      <a:pt x="242" y="426"/>
                    </a:lnTo>
                    <a:lnTo>
                      <a:pt x="243" y="425"/>
                    </a:lnTo>
                    <a:lnTo>
                      <a:pt x="244" y="422"/>
                    </a:lnTo>
                    <a:lnTo>
                      <a:pt x="244" y="421"/>
                    </a:lnTo>
                    <a:lnTo>
                      <a:pt x="246" y="420"/>
                    </a:lnTo>
                    <a:lnTo>
                      <a:pt x="247" y="418"/>
                    </a:lnTo>
                    <a:lnTo>
                      <a:pt x="248" y="417"/>
                    </a:lnTo>
                    <a:lnTo>
                      <a:pt x="248" y="416"/>
                    </a:lnTo>
                    <a:lnTo>
                      <a:pt x="249" y="414"/>
                    </a:lnTo>
                    <a:lnTo>
                      <a:pt x="251" y="412"/>
                    </a:lnTo>
                    <a:lnTo>
                      <a:pt x="252" y="410"/>
                    </a:lnTo>
                    <a:lnTo>
                      <a:pt x="252" y="409"/>
                    </a:lnTo>
                    <a:lnTo>
                      <a:pt x="253" y="408"/>
                    </a:lnTo>
                    <a:lnTo>
                      <a:pt x="254" y="406"/>
                    </a:lnTo>
                    <a:lnTo>
                      <a:pt x="254" y="405"/>
                    </a:lnTo>
                    <a:lnTo>
                      <a:pt x="256" y="404"/>
                    </a:lnTo>
                    <a:lnTo>
                      <a:pt x="257" y="403"/>
                    </a:lnTo>
                    <a:lnTo>
                      <a:pt x="258" y="400"/>
                    </a:lnTo>
                    <a:lnTo>
                      <a:pt x="258" y="399"/>
                    </a:lnTo>
                    <a:lnTo>
                      <a:pt x="260" y="397"/>
                    </a:lnTo>
                    <a:lnTo>
                      <a:pt x="261" y="396"/>
                    </a:lnTo>
                    <a:lnTo>
                      <a:pt x="262" y="395"/>
                    </a:lnTo>
                    <a:lnTo>
                      <a:pt x="262" y="393"/>
                    </a:lnTo>
                    <a:lnTo>
                      <a:pt x="263" y="392"/>
                    </a:lnTo>
                    <a:lnTo>
                      <a:pt x="265" y="391"/>
                    </a:lnTo>
                    <a:lnTo>
                      <a:pt x="266" y="388"/>
                    </a:lnTo>
                    <a:lnTo>
                      <a:pt x="266" y="387"/>
                    </a:lnTo>
                    <a:lnTo>
                      <a:pt x="267" y="385"/>
                    </a:lnTo>
                    <a:lnTo>
                      <a:pt x="268" y="384"/>
                    </a:lnTo>
                    <a:lnTo>
                      <a:pt x="268" y="383"/>
                    </a:lnTo>
                    <a:lnTo>
                      <a:pt x="270" y="381"/>
                    </a:lnTo>
                    <a:lnTo>
                      <a:pt x="271" y="380"/>
                    </a:lnTo>
                    <a:lnTo>
                      <a:pt x="272" y="379"/>
                    </a:lnTo>
                    <a:lnTo>
                      <a:pt x="272" y="376"/>
                    </a:lnTo>
                    <a:lnTo>
                      <a:pt x="274" y="375"/>
                    </a:lnTo>
                    <a:lnTo>
                      <a:pt x="275" y="374"/>
                    </a:lnTo>
                    <a:lnTo>
                      <a:pt x="276" y="372"/>
                    </a:lnTo>
                    <a:lnTo>
                      <a:pt x="276" y="371"/>
                    </a:lnTo>
                    <a:lnTo>
                      <a:pt x="277" y="370"/>
                    </a:lnTo>
                    <a:lnTo>
                      <a:pt x="279" y="368"/>
                    </a:lnTo>
                    <a:lnTo>
                      <a:pt x="280" y="367"/>
                    </a:lnTo>
                    <a:lnTo>
                      <a:pt x="280" y="366"/>
                    </a:lnTo>
                    <a:lnTo>
                      <a:pt x="281" y="364"/>
                    </a:lnTo>
                    <a:lnTo>
                      <a:pt x="282" y="362"/>
                    </a:lnTo>
                    <a:lnTo>
                      <a:pt x="282" y="360"/>
                    </a:lnTo>
                    <a:lnTo>
                      <a:pt x="284" y="359"/>
                    </a:lnTo>
                    <a:lnTo>
                      <a:pt x="285" y="358"/>
                    </a:lnTo>
                    <a:lnTo>
                      <a:pt x="286" y="357"/>
                    </a:lnTo>
                    <a:lnTo>
                      <a:pt x="286" y="355"/>
                    </a:lnTo>
                    <a:lnTo>
                      <a:pt x="288" y="354"/>
                    </a:lnTo>
                    <a:lnTo>
                      <a:pt x="289" y="353"/>
                    </a:lnTo>
                    <a:lnTo>
                      <a:pt x="290" y="351"/>
                    </a:lnTo>
                    <a:lnTo>
                      <a:pt x="290" y="350"/>
                    </a:lnTo>
                    <a:lnTo>
                      <a:pt x="291" y="349"/>
                    </a:lnTo>
                    <a:lnTo>
                      <a:pt x="293" y="347"/>
                    </a:lnTo>
                    <a:lnTo>
                      <a:pt x="293" y="345"/>
                    </a:lnTo>
                    <a:lnTo>
                      <a:pt x="294" y="343"/>
                    </a:lnTo>
                    <a:lnTo>
                      <a:pt x="295" y="342"/>
                    </a:lnTo>
                    <a:lnTo>
                      <a:pt x="296" y="341"/>
                    </a:lnTo>
                    <a:lnTo>
                      <a:pt x="296" y="339"/>
                    </a:lnTo>
                    <a:lnTo>
                      <a:pt x="298" y="338"/>
                    </a:lnTo>
                    <a:lnTo>
                      <a:pt x="299" y="337"/>
                    </a:lnTo>
                    <a:lnTo>
                      <a:pt x="299" y="335"/>
                    </a:lnTo>
                    <a:lnTo>
                      <a:pt x="300" y="334"/>
                    </a:lnTo>
                    <a:lnTo>
                      <a:pt x="302" y="333"/>
                    </a:lnTo>
                    <a:lnTo>
                      <a:pt x="303" y="332"/>
                    </a:lnTo>
                    <a:lnTo>
                      <a:pt x="303" y="330"/>
                    </a:lnTo>
                    <a:lnTo>
                      <a:pt x="304" y="329"/>
                    </a:lnTo>
                    <a:lnTo>
                      <a:pt x="305" y="328"/>
                    </a:lnTo>
                    <a:lnTo>
                      <a:pt x="305" y="326"/>
                    </a:lnTo>
                    <a:lnTo>
                      <a:pt x="307" y="325"/>
                    </a:lnTo>
                    <a:lnTo>
                      <a:pt x="308" y="324"/>
                    </a:lnTo>
                    <a:lnTo>
                      <a:pt x="309" y="322"/>
                    </a:lnTo>
                    <a:lnTo>
                      <a:pt x="309" y="321"/>
                    </a:lnTo>
                    <a:lnTo>
                      <a:pt x="310" y="318"/>
                    </a:lnTo>
                    <a:lnTo>
                      <a:pt x="312" y="317"/>
                    </a:lnTo>
                    <a:lnTo>
                      <a:pt x="312" y="316"/>
                    </a:lnTo>
                    <a:lnTo>
                      <a:pt x="313" y="314"/>
                    </a:lnTo>
                    <a:lnTo>
                      <a:pt x="314" y="313"/>
                    </a:lnTo>
                    <a:lnTo>
                      <a:pt x="314" y="312"/>
                    </a:lnTo>
                    <a:lnTo>
                      <a:pt x="316" y="311"/>
                    </a:lnTo>
                    <a:lnTo>
                      <a:pt x="317" y="309"/>
                    </a:lnTo>
                    <a:lnTo>
                      <a:pt x="318" y="308"/>
                    </a:lnTo>
                    <a:lnTo>
                      <a:pt x="318" y="307"/>
                    </a:lnTo>
                    <a:lnTo>
                      <a:pt x="319" y="305"/>
                    </a:lnTo>
                    <a:lnTo>
                      <a:pt x="321" y="304"/>
                    </a:lnTo>
                    <a:lnTo>
                      <a:pt x="321" y="303"/>
                    </a:lnTo>
                    <a:lnTo>
                      <a:pt x="322" y="301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4" y="297"/>
                    </a:lnTo>
                    <a:lnTo>
                      <a:pt x="326" y="296"/>
                    </a:lnTo>
                    <a:lnTo>
                      <a:pt x="327" y="295"/>
                    </a:lnTo>
                    <a:lnTo>
                      <a:pt x="327" y="293"/>
                    </a:lnTo>
                    <a:lnTo>
                      <a:pt x="328" y="292"/>
                    </a:lnTo>
                    <a:lnTo>
                      <a:pt x="330" y="291"/>
                    </a:lnTo>
                    <a:lnTo>
                      <a:pt x="331" y="290"/>
                    </a:lnTo>
                    <a:lnTo>
                      <a:pt x="331" y="288"/>
                    </a:lnTo>
                    <a:lnTo>
                      <a:pt x="332" y="287"/>
                    </a:lnTo>
                    <a:lnTo>
                      <a:pt x="333" y="286"/>
                    </a:lnTo>
                    <a:lnTo>
                      <a:pt x="335" y="284"/>
                    </a:lnTo>
                    <a:lnTo>
                      <a:pt x="335" y="283"/>
                    </a:lnTo>
                    <a:lnTo>
                      <a:pt x="336" y="282"/>
                    </a:lnTo>
                    <a:lnTo>
                      <a:pt x="337" y="280"/>
                    </a:lnTo>
                    <a:lnTo>
                      <a:pt x="337" y="279"/>
                    </a:lnTo>
                    <a:lnTo>
                      <a:pt x="338" y="278"/>
                    </a:lnTo>
                    <a:lnTo>
                      <a:pt x="340" y="276"/>
                    </a:lnTo>
                    <a:lnTo>
                      <a:pt x="341" y="275"/>
                    </a:lnTo>
                    <a:lnTo>
                      <a:pt x="341" y="274"/>
                    </a:lnTo>
                    <a:lnTo>
                      <a:pt x="342" y="272"/>
                    </a:lnTo>
                    <a:lnTo>
                      <a:pt x="344" y="271"/>
                    </a:lnTo>
                    <a:lnTo>
                      <a:pt x="345" y="270"/>
                    </a:lnTo>
                    <a:lnTo>
                      <a:pt x="345" y="268"/>
                    </a:lnTo>
                    <a:lnTo>
                      <a:pt x="346" y="267"/>
                    </a:lnTo>
                    <a:lnTo>
                      <a:pt x="347" y="266"/>
                    </a:lnTo>
                    <a:lnTo>
                      <a:pt x="349" y="265"/>
                    </a:lnTo>
                    <a:lnTo>
                      <a:pt x="349" y="263"/>
                    </a:lnTo>
                    <a:lnTo>
                      <a:pt x="350" y="262"/>
                    </a:lnTo>
                    <a:lnTo>
                      <a:pt x="351" y="261"/>
                    </a:lnTo>
                    <a:lnTo>
                      <a:pt x="351" y="259"/>
                    </a:lnTo>
                    <a:lnTo>
                      <a:pt x="352" y="258"/>
                    </a:lnTo>
                    <a:lnTo>
                      <a:pt x="354" y="257"/>
                    </a:lnTo>
                    <a:lnTo>
                      <a:pt x="355" y="255"/>
                    </a:lnTo>
                    <a:lnTo>
                      <a:pt x="355" y="254"/>
                    </a:lnTo>
                    <a:lnTo>
                      <a:pt x="356" y="253"/>
                    </a:lnTo>
                    <a:lnTo>
                      <a:pt x="358" y="251"/>
                    </a:lnTo>
                    <a:lnTo>
                      <a:pt x="359" y="250"/>
                    </a:lnTo>
                    <a:lnTo>
                      <a:pt x="359" y="249"/>
                    </a:lnTo>
                    <a:lnTo>
                      <a:pt x="360" y="247"/>
                    </a:lnTo>
                    <a:lnTo>
                      <a:pt x="361" y="246"/>
                    </a:lnTo>
                    <a:lnTo>
                      <a:pt x="363" y="246"/>
                    </a:lnTo>
                    <a:lnTo>
                      <a:pt x="363" y="245"/>
                    </a:lnTo>
                    <a:lnTo>
                      <a:pt x="364" y="244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0"/>
                    </a:lnTo>
                    <a:lnTo>
                      <a:pt x="368" y="238"/>
                    </a:lnTo>
                    <a:lnTo>
                      <a:pt x="369" y="237"/>
                    </a:lnTo>
                    <a:lnTo>
                      <a:pt x="369" y="236"/>
                    </a:lnTo>
                    <a:lnTo>
                      <a:pt x="370" y="234"/>
                    </a:lnTo>
                    <a:lnTo>
                      <a:pt x="372" y="233"/>
                    </a:lnTo>
                    <a:lnTo>
                      <a:pt x="373" y="232"/>
                    </a:lnTo>
                    <a:lnTo>
                      <a:pt x="373" y="230"/>
                    </a:lnTo>
                    <a:lnTo>
                      <a:pt x="374" y="229"/>
                    </a:lnTo>
                    <a:lnTo>
                      <a:pt x="375" y="228"/>
                    </a:lnTo>
                    <a:lnTo>
                      <a:pt x="375" y="226"/>
                    </a:lnTo>
                    <a:lnTo>
                      <a:pt x="377" y="225"/>
                    </a:lnTo>
                    <a:lnTo>
                      <a:pt x="378" y="225"/>
                    </a:lnTo>
                    <a:lnTo>
                      <a:pt x="379" y="224"/>
                    </a:lnTo>
                    <a:lnTo>
                      <a:pt x="379" y="222"/>
                    </a:lnTo>
                    <a:lnTo>
                      <a:pt x="380" y="221"/>
                    </a:lnTo>
                    <a:lnTo>
                      <a:pt x="382" y="220"/>
                    </a:lnTo>
                    <a:lnTo>
                      <a:pt x="382" y="219"/>
                    </a:lnTo>
                    <a:lnTo>
                      <a:pt x="383" y="217"/>
                    </a:lnTo>
                    <a:lnTo>
                      <a:pt x="384" y="216"/>
                    </a:lnTo>
                    <a:lnTo>
                      <a:pt x="386" y="215"/>
                    </a:lnTo>
                    <a:lnTo>
                      <a:pt x="386" y="213"/>
                    </a:lnTo>
                    <a:lnTo>
                      <a:pt x="387" y="212"/>
                    </a:lnTo>
                    <a:lnTo>
                      <a:pt x="388" y="212"/>
                    </a:lnTo>
                    <a:lnTo>
                      <a:pt x="388" y="211"/>
                    </a:lnTo>
                    <a:lnTo>
                      <a:pt x="389" y="209"/>
                    </a:lnTo>
                    <a:lnTo>
                      <a:pt x="391" y="208"/>
                    </a:lnTo>
                    <a:lnTo>
                      <a:pt x="392" y="207"/>
                    </a:lnTo>
                    <a:lnTo>
                      <a:pt x="392" y="205"/>
                    </a:lnTo>
                    <a:lnTo>
                      <a:pt x="393" y="204"/>
                    </a:lnTo>
                    <a:lnTo>
                      <a:pt x="394" y="203"/>
                    </a:lnTo>
                    <a:lnTo>
                      <a:pt x="396" y="201"/>
                    </a:lnTo>
                    <a:lnTo>
                      <a:pt x="397" y="200"/>
                    </a:lnTo>
                    <a:lnTo>
                      <a:pt x="397" y="199"/>
                    </a:lnTo>
                    <a:lnTo>
                      <a:pt x="398" y="198"/>
                    </a:lnTo>
                    <a:lnTo>
                      <a:pt x="400" y="196"/>
                    </a:lnTo>
                    <a:lnTo>
                      <a:pt x="401" y="195"/>
                    </a:lnTo>
                    <a:lnTo>
                      <a:pt x="402" y="194"/>
                    </a:lnTo>
                    <a:lnTo>
                      <a:pt x="403" y="192"/>
                    </a:lnTo>
                    <a:lnTo>
                      <a:pt x="403" y="191"/>
                    </a:lnTo>
                    <a:lnTo>
                      <a:pt x="405" y="190"/>
                    </a:lnTo>
                    <a:lnTo>
                      <a:pt x="406" y="188"/>
                    </a:lnTo>
                    <a:lnTo>
                      <a:pt x="407" y="187"/>
                    </a:lnTo>
                    <a:lnTo>
                      <a:pt x="408" y="186"/>
                    </a:lnTo>
                    <a:lnTo>
                      <a:pt x="410" y="184"/>
                    </a:lnTo>
                    <a:lnTo>
                      <a:pt x="410" y="183"/>
                    </a:lnTo>
                    <a:lnTo>
                      <a:pt x="411" y="182"/>
                    </a:lnTo>
                    <a:lnTo>
                      <a:pt x="412" y="180"/>
                    </a:lnTo>
                    <a:lnTo>
                      <a:pt x="414" y="180"/>
                    </a:lnTo>
                    <a:lnTo>
                      <a:pt x="414" y="179"/>
                    </a:lnTo>
                    <a:lnTo>
                      <a:pt x="415" y="178"/>
                    </a:lnTo>
                    <a:lnTo>
                      <a:pt x="416" y="177"/>
                    </a:lnTo>
                    <a:lnTo>
                      <a:pt x="417" y="175"/>
                    </a:lnTo>
                    <a:lnTo>
                      <a:pt x="417" y="174"/>
                    </a:lnTo>
                    <a:lnTo>
                      <a:pt x="419" y="174"/>
                    </a:lnTo>
                    <a:lnTo>
                      <a:pt x="420" y="173"/>
                    </a:lnTo>
                    <a:lnTo>
                      <a:pt x="420" y="171"/>
                    </a:lnTo>
                    <a:lnTo>
                      <a:pt x="421" y="170"/>
                    </a:lnTo>
                    <a:lnTo>
                      <a:pt x="422" y="169"/>
                    </a:lnTo>
                    <a:lnTo>
                      <a:pt x="424" y="167"/>
                    </a:lnTo>
                    <a:lnTo>
                      <a:pt x="425" y="166"/>
                    </a:lnTo>
                    <a:lnTo>
                      <a:pt x="426" y="165"/>
                    </a:lnTo>
                    <a:lnTo>
                      <a:pt x="428" y="163"/>
                    </a:lnTo>
                    <a:lnTo>
                      <a:pt x="428" y="162"/>
                    </a:lnTo>
                    <a:lnTo>
                      <a:pt x="429" y="162"/>
                    </a:lnTo>
                    <a:lnTo>
                      <a:pt x="430" y="161"/>
                    </a:lnTo>
                    <a:lnTo>
                      <a:pt x="430" y="159"/>
                    </a:lnTo>
                    <a:lnTo>
                      <a:pt x="431" y="158"/>
                    </a:lnTo>
                    <a:lnTo>
                      <a:pt x="433" y="157"/>
                    </a:lnTo>
                    <a:lnTo>
                      <a:pt x="434" y="157"/>
                    </a:lnTo>
                    <a:lnTo>
                      <a:pt x="434" y="155"/>
                    </a:lnTo>
                    <a:lnTo>
                      <a:pt x="435" y="154"/>
                    </a:lnTo>
                    <a:lnTo>
                      <a:pt x="436" y="153"/>
                    </a:lnTo>
                    <a:lnTo>
                      <a:pt x="436" y="152"/>
                    </a:lnTo>
                    <a:lnTo>
                      <a:pt x="438" y="152"/>
                    </a:lnTo>
                    <a:lnTo>
                      <a:pt x="439" y="150"/>
                    </a:lnTo>
                    <a:lnTo>
                      <a:pt x="440" y="149"/>
                    </a:lnTo>
                    <a:lnTo>
                      <a:pt x="440" y="148"/>
                    </a:lnTo>
                    <a:lnTo>
                      <a:pt x="442" y="146"/>
                    </a:lnTo>
                    <a:lnTo>
                      <a:pt x="443" y="146"/>
                    </a:lnTo>
                    <a:lnTo>
                      <a:pt x="443" y="145"/>
                    </a:lnTo>
                    <a:lnTo>
                      <a:pt x="444" y="144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1"/>
                    </a:lnTo>
                    <a:lnTo>
                      <a:pt x="448" y="140"/>
                    </a:lnTo>
                    <a:lnTo>
                      <a:pt x="449" y="138"/>
                    </a:lnTo>
                    <a:lnTo>
                      <a:pt x="450" y="137"/>
                    </a:lnTo>
                    <a:lnTo>
                      <a:pt x="452" y="136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4" y="133"/>
                    </a:lnTo>
                    <a:lnTo>
                      <a:pt x="456" y="132"/>
                    </a:lnTo>
                    <a:lnTo>
                      <a:pt x="456" y="131"/>
                    </a:lnTo>
                    <a:lnTo>
                      <a:pt x="457" y="131"/>
                    </a:lnTo>
                    <a:lnTo>
                      <a:pt x="458" y="129"/>
                    </a:lnTo>
                    <a:lnTo>
                      <a:pt x="458" y="128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2" y="125"/>
                    </a:lnTo>
                    <a:lnTo>
                      <a:pt x="462" y="124"/>
                    </a:lnTo>
                    <a:lnTo>
                      <a:pt x="463" y="123"/>
                    </a:lnTo>
                    <a:lnTo>
                      <a:pt x="464" y="123"/>
                    </a:lnTo>
                    <a:lnTo>
                      <a:pt x="464" y="121"/>
                    </a:lnTo>
                    <a:lnTo>
                      <a:pt x="466" y="120"/>
                    </a:lnTo>
                    <a:lnTo>
                      <a:pt x="467" y="120"/>
                    </a:lnTo>
                    <a:lnTo>
                      <a:pt x="468" y="119"/>
                    </a:lnTo>
                    <a:lnTo>
                      <a:pt x="468" y="117"/>
                    </a:lnTo>
                    <a:lnTo>
                      <a:pt x="470" y="116"/>
                    </a:lnTo>
                    <a:lnTo>
                      <a:pt x="471" y="116"/>
                    </a:lnTo>
                    <a:lnTo>
                      <a:pt x="472" y="115"/>
                    </a:lnTo>
                    <a:lnTo>
                      <a:pt x="472" y="113"/>
                    </a:lnTo>
                    <a:lnTo>
                      <a:pt x="473" y="113"/>
                    </a:lnTo>
                    <a:lnTo>
                      <a:pt x="475" y="112"/>
                    </a:lnTo>
                    <a:lnTo>
                      <a:pt x="475" y="111"/>
                    </a:lnTo>
                    <a:lnTo>
                      <a:pt x="476" y="111"/>
                    </a:lnTo>
                    <a:lnTo>
                      <a:pt x="477" y="110"/>
                    </a:lnTo>
                    <a:lnTo>
                      <a:pt x="478" y="108"/>
                    </a:lnTo>
                    <a:lnTo>
                      <a:pt x="478" y="107"/>
                    </a:lnTo>
                    <a:lnTo>
                      <a:pt x="480" y="107"/>
                    </a:lnTo>
                    <a:lnTo>
                      <a:pt x="481" y="106"/>
                    </a:lnTo>
                    <a:lnTo>
                      <a:pt x="482" y="104"/>
                    </a:lnTo>
                    <a:lnTo>
                      <a:pt x="484" y="103"/>
                    </a:lnTo>
                    <a:lnTo>
                      <a:pt x="485" y="102"/>
                    </a:lnTo>
                    <a:lnTo>
                      <a:pt x="486" y="102"/>
                    </a:lnTo>
                    <a:lnTo>
                      <a:pt x="486" y="100"/>
                    </a:lnTo>
                    <a:lnTo>
                      <a:pt x="487" y="99"/>
                    </a:lnTo>
                    <a:lnTo>
                      <a:pt x="489" y="99"/>
                    </a:lnTo>
                    <a:lnTo>
                      <a:pt x="489" y="98"/>
                    </a:lnTo>
                    <a:lnTo>
                      <a:pt x="490" y="98"/>
                    </a:lnTo>
                    <a:lnTo>
                      <a:pt x="491" y="96"/>
                    </a:lnTo>
                    <a:lnTo>
                      <a:pt x="492" y="95"/>
                    </a:lnTo>
                    <a:lnTo>
                      <a:pt x="494" y="94"/>
                    </a:lnTo>
                    <a:lnTo>
                      <a:pt x="495" y="92"/>
                    </a:lnTo>
                    <a:lnTo>
                      <a:pt x="496" y="92"/>
                    </a:lnTo>
                    <a:lnTo>
                      <a:pt x="496" y="91"/>
                    </a:lnTo>
                    <a:lnTo>
                      <a:pt x="498" y="91"/>
                    </a:lnTo>
                    <a:lnTo>
                      <a:pt x="499" y="90"/>
                    </a:lnTo>
                    <a:lnTo>
                      <a:pt x="500" y="88"/>
                    </a:lnTo>
                    <a:lnTo>
                      <a:pt x="501" y="87"/>
                    </a:lnTo>
                    <a:lnTo>
                      <a:pt x="503" y="86"/>
                    </a:lnTo>
                    <a:lnTo>
                      <a:pt x="504" y="85"/>
                    </a:lnTo>
                    <a:lnTo>
                      <a:pt x="505" y="85"/>
                    </a:lnTo>
                    <a:lnTo>
                      <a:pt x="506" y="83"/>
                    </a:lnTo>
                    <a:lnTo>
                      <a:pt x="506" y="82"/>
                    </a:lnTo>
                    <a:lnTo>
                      <a:pt x="508" y="82"/>
                    </a:lnTo>
                    <a:lnTo>
                      <a:pt x="509" y="81"/>
                    </a:lnTo>
                    <a:lnTo>
                      <a:pt x="510" y="81"/>
                    </a:lnTo>
                    <a:lnTo>
                      <a:pt x="510" y="79"/>
                    </a:lnTo>
                    <a:lnTo>
                      <a:pt x="512" y="79"/>
                    </a:lnTo>
                    <a:lnTo>
                      <a:pt x="513" y="78"/>
                    </a:lnTo>
                    <a:lnTo>
                      <a:pt x="513" y="77"/>
                    </a:lnTo>
                    <a:lnTo>
                      <a:pt x="514" y="77"/>
                    </a:lnTo>
                    <a:lnTo>
                      <a:pt x="515" y="75"/>
                    </a:lnTo>
                    <a:lnTo>
                      <a:pt x="517" y="75"/>
                    </a:lnTo>
                    <a:lnTo>
                      <a:pt x="517" y="74"/>
                    </a:lnTo>
                    <a:lnTo>
                      <a:pt x="518" y="73"/>
                    </a:lnTo>
                    <a:lnTo>
                      <a:pt x="519" y="73"/>
                    </a:lnTo>
                    <a:lnTo>
                      <a:pt x="519" y="71"/>
                    </a:lnTo>
                    <a:lnTo>
                      <a:pt x="520" y="71"/>
                    </a:lnTo>
                    <a:lnTo>
                      <a:pt x="522" y="70"/>
                    </a:lnTo>
                    <a:lnTo>
                      <a:pt x="523" y="70"/>
                    </a:lnTo>
                    <a:lnTo>
                      <a:pt x="523" y="69"/>
                    </a:lnTo>
                    <a:lnTo>
                      <a:pt x="524" y="67"/>
                    </a:lnTo>
                    <a:lnTo>
                      <a:pt x="526" y="67"/>
                    </a:lnTo>
                    <a:lnTo>
                      <a:pt x="526" y="66"/>
                    </a:lnTo>
                    <a:lnTo>
                      <a:pt x="527" y="66"/>
                    </a:lnTo>
                    <a:lnTo>
                      <a:pt x="528" y="65"/>
                    </a:lnTo>
                    <a:lnTo>
                      <a:pt x="529" y="65"/>
                    </a:lnTo>
                    <a:lnTo>
                      <a:pt x="529" y="64"/>
                    </a:lnTo>
                    <a:lnTo>
                      <a:pt x="531" y="62"/>
                    </a:lnTo>
                    <a:lnTo>
                      <a:pt x="532" y="62"/>
                    </a:lnTo>
                    <a:lnTo>
                      <a:pt x="532" y="61"/>
                    </a:lnTo>
                    <a:lnTo>
                      <a:pt x="533" y="61"/>
                    </a:lnTo>
                    <a:lnTo>
                      <a:pt x="534" y="60"/>
                    </a:lnTo>
                    <a:lnTo>
                      <a:pt x="536" y="58"/>
                    </a:lnTo>
                    <a:lnTo>
                      <a:pt x="537" y="58"/>
                    </a:lnTo>
                    <a:lnTo>
                      <a:pt x="538" y="57"/>
                    </a:lnTo>
                    <a:lnTo>
                      <a:pt x="540" y="56"/>
                    </a:lnTo>
                    <a:lnTo>
                      <a:pt x="541" y="56"/>
                    </a:lnTo>
                    <a:lnTo>
                      <a:pt x="541" y="54"/>
                    </a:lnTo>
                    <a:lnTo>
                      <a:pt x="542" y="53"/>
                    </a:lnTo>
                    <a:lnTo>
                      <a:pt x="543" y="53"/>
                    </a:lnTo>
                    <a:lnTo>
                      <a:pt x="545" y="52"/>
                    </a:lnTo>
                    <a:lnTo>
                      <a:pt x="546" y="50"/>
                    </a:lnTo>
                    <a:lnTo>
                      <a:pt x="547" y="50"/>
                    </a:lnTo>
                    <a:lnTo>
                      <a:pt x="547" y="49"/>
                    </a:lnTo>
                    <a:lnTo>
                      <a:pt x="548" y="49"/>
                    </a:lnTo>
                    <a:lnTo>
                      <a:pt x="550" y="48"/>
                    </a:lnTo>
                    <a:lnTo>
                      <a:pt x="551" y="48"/>
                    </a:lnTo>
                    <a:lnTo>
                      <a:pt x="551" y="46"/>
                    </a:lnTo>
                    <a:lnTo>
                      <a:pt x="552" y="46"/>
                    </a:lnTo>
                    <a:lnTo>
                      <a:pt x="554" y="46"/>
                    </a:lnTo>
                    <a:lnTo>
                      <a:pt x="555" y="45"/>
                    </a:lnTo>
                    <a:lnTo>
                      <a:pt x="556" y="44"/>
                    </a:lnTo>
                    <a:lnTo>
                      <a:pt x="557" y="44"/>
                    </a:lnTo>
                    <a:lnTo>
                      <a:pt x="557" y="42"/>
                    </a:lnTo>
                    <a:lnTo>
                      <a:pt x="559" y="42"/>
                    </a:lnTo>
                    <a:lnTo>
                      <a:pt x="560" y="41"/>
                    </a:lnTo>
                    <a:lnTo>
                      <a:pt x="561" y="41"/>
                    </a:lnTo>
                    <a:lnTo>
                      <a:pt x="561" y="40"/>
                    </a:lnTo>
                    <a:lnTo>
                      <a:pt x="562" y="40"/>
                    </a:lnTo>
                    <a:lnTo>
                      <a:pt x="564" y="39"/>
                    </a:lnTo>
                    <a:lnTo>
                      <a:pt x="565" y="39"/>
                    </a:lnTo>
                    <a:lnTo>
                      <a:pt x="566" y="37"/>
                    </a:lnTo>
                    <a:lnTo>
                      <a:pt x="568" y="37"/>
                    </a:lnTo>
                    <a:lnTo>
                      <a:pt x="569" y="36"/>
                    </a:lnTo>
                    <a:lnTo>
                      <a:pt x="570" y="35"/>
                    </a:lnTo>
                    <a:lnTo>
                      <a:pt x="571" y="35"/>
                    </a:lnTo>
                    <a:lnTo>
                      <a:pt x="571" y="33"/>
                    </a:lnTo>
                    <a:lnTo>
                      <a:pt x="573" y="33"/>
                    </a:lnTo>
                    <a:lnTo>
                      <a:pt x="574" y="33"/>
                    </a:lnTo>
                    <a:lnTo>
                      <a:pt x="575" y="32"/>
                    </a:lnTo>
                    <a:lnTo>
                      <a:pt x="576" y="31"/>
                    </a:lnTo>
                    <a:lnTo>
                      <a:pt x="578" y="31"/>
                    </a:lnTo>
                    <a:lnTo>
                      <a:pt x="579" y="31"/>
                    </a:lnTo>
                    <a:lnTo>
                      <a:pt x="579" y="29"/>
                    </a:lnTo>
                    <a:lnTo>
                      <a:pt x="580" y="29"/>
                    </a:lnTo>
                    <a:lnTo>
                      <a:pt x="582" y="28"/>
                    </a:lnTo>
                    <a:lnTo>
                      <a:pt x="583" y="28"/>
                    </a:lnTo>
                    <a:lnTo>
                      <a:pt x="583" y="27"/>
                    </a:lnTo>
                    <a:lnTo>
                      <a:pt x="584" y="27"/>
                    </a:lnTo>
                    <a:lnTo>
                      <a:pt x="585" y="27"/>
                    </a:lnTo>
                    <a:lnTo>
                      <a:pt x="585" y="25"/>
                    </a:lnTo>
                    <a:lnTo>
                      <a:pt x="587" y="25"/>
                    </a:lnTo>
                    <a:lnTo>
                      <a:pt x="588" y="25"/>
                    </a:lnTo>
                    <a:lnTo>
                      <a:pt x="589" y="24"/>
                    </a:lnTo>
                    <a:lnTo>
                      <a:pt x="590" y="23"/>
                    </a:lnTo>
                    <a:lnTo>
                      <a:pt x="592" y="23"/>
                    </a:lnTo>
                    <a:lnTo>
                      <a:pt x="593" y="23"/>
                    </a:lnTo>
                    <a:lnTo>
                      <a:pt x="593" y="21"/>
                    </a:lnTo>
                    <a:lnTo>
                      <a:pt x="594" y="21"/>
                    </a:lnTo>
                    <a:lnTo>
                      <a:pt x="596" y="20"/>
                    </a:lnTo>
                    <a:lnTo>
                      <a:pt x="597" y="20"/>
                    </a:lnTo>
                    <a:lnTo>
                      <a:pt x="598" y="19"/>
                    </a:lnTo>
                    <a:lnTo>
                      <a:pt x="599" y="19"/>
                    </a:lnTo>
                    <a:lnTo>
                      <a:pt x="601" y="18"/>
                    </a:lnTo>
                    <a:lnTo>
                      <a:pt x="602" y="18"/>
                    </a:lnTo>
                    <a:lnTo>
                      <a:pt x="603" y="16"/>
                    </a:lnTo>
                    <a:lnTo>
                      <a:pt x="604" y="16"/>
                    </a:lnTo>
                    <a:lnTo>
                      <a:pt x="606" y="15"/>
                    </a:lnTo>
                    <a:lnTo>
                      <a:pt x="607" y="15"/>
                    </a:lnTo>
                    <a:lnTo>
                      <a:pt x="608" y="14"/>
                    </a:lnTo>
                    <a:lnTo>
                      <a:pt x="610" y="14"/>
                    </a:lnTo>
                    <a:lnTo>
                      <a:pt x="611" y="12"/>
                    </a:lnTo>
                    <a:lnTo>
                      <a:pt x="612" y="12"/>
                    </a:lnTo>
                    <a:lnTo>
                      <a:pt x="613" y="11"/>
                    </a:lnTo>
                    <a:lnTo>
                      <a:pt x="615" y="11"/>
                    </a:lnTo>
                    <a:lnTo>
                      <a:pt x="616" y="10"/>
                    </a:lnTo>
                    <a:lnTo>
                      <a:pt x="617" y="10"/>
                    </a:lnTo>
                    <a:lnTo>
                      <a:pt x="618" y="10"/>
                    </a:lnTo>
                    <a:lnTo>
                      <a:pt x="620" y="8"/>
                    </a:lnTo>
                    <a:lnTo>
                      <a:pt x="621" y="8"/>
                    </a:lnTo>
                    <a:lnTo>
                      <a:pt x="622" y="7"/>
                    </a:lnTo>
                    <a:lnTo>
                      <a:pt x="624" y="7"/>
                    </a:lnTo>
                    <a:lnTo>
                      <a:pt x="625" y="7"/>
                    </a:lnTo>
                    <a:lnTo>
                      <a:pt x="626" y="6"/>
                    </a:lnTo>
                    <a:lnTo>
                      <a:pt x="627" y="6"/>
                    </a:lnTo>
                    <a:lnTo>
                      <a:pt x="629" y="4"/>
                    </a:lnTo>
                    <a:lnTo>
                      <a:pt x="630" y="4"/>
                    </a:lnTo>
                    <a:lnTo>
                      <a:pt x="631" y="4"/>
                    </a:lnTo>
                    <a:lnTo>
                      <a:pt x="632" y="3"/>
                    </a:lnTo>
                    <a:lnTo>
                      <a:pt x="634" y="3"/>
                    </a:lnTo>
                    <a:lnTo>
                      <a:pt x="635" y="3"/>
                    </a:lnTo>
                    <a:lnTo>
                      <a:pt x="636" y="2"/>
                    </a:lnTo>
                    <a:lnTo>
                      <a:pt x="638" y="2"/>
                    </a:lnTo>
                    <a:lnTo>
                      <a:pt x="639" y="2"/>
                    </a:lnTo>
                    <a:lnTo>
                      <a:pt x="640" y="0"/>
                    </a:lnTo>
                    <a:lnTo>
                      <a:pt x="641" y="0"/>
                    </a:lnTo>
                  </a:path>
                </a:pathLst>
              </a:custGeom>
              <a:noFill/>
              <a:ln w="28575" cap="flat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3" name="Freeform 126"/>
              <p:cNvSpPr>
                <a:spLocks/>
              </p:cNvSpPr>
              <p:nvPr/>
            </p:nvSpPr>
            <p:spPr bwMode="auto">
              <a:xfrm rot="-5400000">
                <a:off x="8752" y="2810"/>
                <a:ext cx="602" cy="280"/>
              </a:xfrm>
              <a:custGeom>
                <a:avLst/>
                <a:gdLst>
                  <a:gd name="T0" fmla="*/ 10 w 643"/>
                  <a:gd name="T1" fmla="*/ 6 h 581"/>
                  <a:gd name="T2" fmla="*/ 20 w 643"/>
                  <a:gd name="T3" fmla="*/ 4 h 581"/>
                  <a:gd name="T4" fmla="*/ 29 w 643"/>
                  <a:gd name="T5" fmla="*/ 3 h 581"/>
                  <a:gd name="T6" fmla="*/ 38 w 643"/>
                  <a:gd name="T7" fmla="*/ 2 h 581"/>
                  <a:gd name="T8" fmla="*/ 47 w 643"/>
                  <a:gd name="T9" fmla="*/ 1 h 581"/>
                  <a:gd name="T10" fmla="*/ 56 w 643"/>
                  <a:gd name="T11" fmla="*/ 0 h 581"/>
                  <a:gd name="T12" fmla="*/ 66 w 643"/>
                  <a:gd name="T13" fmla="*/ 0 h 581"/>
                  <a:gd name="T14" fmla="*/ 76 w 643"/>
                  <a:gd name="T15" fmla="*/ 0 h 581"/>
                  <a:gd name="T16" fmla="*/ 85 w 643"/>
                  <a:gd name="T17" fmla="*/ 0 h 581"/>
                  <a:gd name="T18" fmla="*/ 95 w 643"/>
                  <a:gd name="T19" fmla="*/ 0 h 581"/>
                  <a:gd name="T20" fmla="*/ 104 w 643"/>
                  <a:gd name="T21" fmla="*/ 1 h 581"/>
                  <a:gd name="T22" fmla="*/ 112 w 643"/>
                  <a:gd name="T23" fmla="*/ 2 h 581"/>
                  <a:gd name="T24" fmla="*/ 122 w 643"/>
                  <a:gd name="T25" fmla="*/ 3 h 581"/>
                  <a:gd name="T26" fmla="*/ 131 w 643"/>
                  <a:gd name="T27" fmla="*/ 4 h 581"/>
                  <a:gd name="T28" fmla="*/ 141 w 643"/>
                  <a:gd name="T29" fmla="*/ 6 h 581"/>
                  <a:gd name="T30" fmla="*/ 152 w 643"/>
                  <a:gd name="T31" fmla="*/ 7 h 581"/>
                  <a:gd name="T32" fmla="*/ 161 w 643"/>
                  <a:gd name="T33" fmla="*/ 9 h 581"/>
                  <a:gd name="T34" fmla="*/ 169 w 643"/>
                  <a:gd name="T35" fmla="*/ 11 h 581"/>
                  <a:gd name="T36" fmla="*/ 179 w 643"/>
                  <a:gd name="T37" fmla="*/ 13 h 581"/>
                  <a:gd name="T38" fmla="*/ 188 w 643"/>
                  <a:gd name="T39" fmla="*/ 15 h 581"/>
                  <a:gd name="T40" fmla="*/ 198 w 643"/>
                  <a:gd name="T41" fmla="*/ 18 h 581"/>
                  <a:gd name="T42" fmla="*/ 208 w 643"/>
                  <a:gd name="T43" fmla="*/ 21 h 581"/>
                  <a:gd name="T44" fmla="*/ 217 w 643"/>
                  <a:gd name="T45" fmla="*/ 24 h 581"/>
                  <a:gd name="T46" fmla="*/ 227 w 643"/>
                  <a:gd name="T47" fmla="*/ 27 h 581"/>
                  <a:gd name="T48" fmla="*/ 236 w 643"/>
                  <a:gd name="T49" fmla="*/ 30 h 581"/>
                  <a:gd name="T50" fmla="*/ 246 w 643"/>
                  <a:gd name="T51" fmla="*/ 34 h 581"/>
                  <a:gd name="T52" fmla="*/ 256 w 643"/>
                  <a:gd name="T53" fmla="*/ 38 h 581"/>
                  <a:gd name="T54" fmla="*/ 265 w 643"/>
                  <a:gd name="T55" fmla="*/ 41 h 581"/>
                  <a:gd name="T56" fmla="*/ 273 w 643"/>
                  <a:gd name="T57" fmla="*/ 46 h 581"/>
                  <a:gd name="T58" fmla="*/ 283 w 643"/>
                  <a:gd name="T59" fmla="*/ 49 h 581"/>
                  <a:gd name="T60" fmla="*/ 293 w 643"/>
                  <a:gd name="T61" fmla="*/ 54 h 581"/>
                  <a:gd name="T62" fmla="*/ 303 w 643"/>
                  <a:gd name="T63" fmla="*/ 58 h 581"/>
                  <a:gd name="T64" fmla="*/ 313 w 643"/>
                  <a:gd name="T65" fmla="*/ 63 h 581"/>
                  <a:gd name="T66" fmla="*/ 322 w 643"/>
                  <a:gd name="T67" fmla="*/ 68 h 581"/>
                  <a:gd name="T68" fmla="*/ 330 w 643"/>
                  <a:gd name="T69" fmla="*/ 73 h 581"/>
                  <a:gd name="T70" fmla="*/ 340 w 643"/>
                  <a:gd name="T71" fmla="*/ 79 h 581"/>
                  <a:gd name="T72" fmla="*/ 349 w 643"/>
                  <a:gd name="T73" fmla="*/ 85 h 581"/>
                  <a:gd name="T74" fmla="*/ 359 w 643"/>
                  <a:gd name="T75" fmla="*/ 91 h 581"/>
                  <a:gd name="T76" fmla="*/ 369 w 643"/>
                  <a:gd name="T77" fmla="*/ 96 h 581"/>
                  <a:gd name="T78" fmla="*/ 378 w 643"/>
                  <a:gd name="T79" fmla="*/ 102 h 581"/>
                  <a:gd name="T80" fmla="*/ 388 w 643"/>
                  <a:gd name="T81" fmla="*/ 108 h 581"/>
                  <a:gd name="T82" fmla="*/ 396 w 643"/>
                  <a:gd name="T83" fmla="*/ 115 h 581"/>
                  <a:gd name="T84" fmla="*/ 405 w 643"/>
                  <a:gd name="T85" fmla="*/ 121 h 581"/>
                  <a:gd name="T86" fmla="*/ 415 w 643"/>
                  <a:gd name="T87" fmla="*/ 127 h 581"/>
                  <a:gd name="T88" fmla="*/ 424 w 643"/>
                  <a:gd name="T89" fmla="*/ 134 h 581"/>
                  <a:gd name="T90" fmla="*/ 435 w 643"/>
                  <a:gd name="T91" fmla="*/ 141 h 581"/>
                  <a:gd name="T92" fmla="*/ 445 w 643"/>
                  <a:gd name="T93" fmla="*/ 148 h 581"/>
                  <a:gd name="T94" fmla="*/ 453 w 643"/>
                  <a:gd name="T95" fmla="*/ 155 h 581"/>
                  <a:gd name="T96" fmla="*/ 463 w 643"/>
                  <a:gd name="T97" fmla="*/ 163 h 581"/>
                  <a:gd name="T98" fmla="*/ 472 w 643"/>
                  <a:gd name="T99" fmla="*/ 170 h 581"/>
                  <a:gd name="T100" fmla="*/ 482 w 643"/>
                  <a:gd name="T101" fmla="*/ 177 h 581"/>
                  <a:gd name="T102" fmla="*/ 492 w 643"/>
                  <a:gd name="T103" fmla="*/ 185 h 581"/>
                  <a:gd name="T104" fmla="*/ 501 w 643"/>
                  <a:gd name="T105" fmla="*/ 192 h 581"/>
                  <a:gd name="T106" fmla="*/ 510 w 643"/>
                  <a:gd name="T107" fmla="*/ 201 h 581"/>
                  <a:gd name="T108" fmla="*/ 520 w 643"/>
                  <a:gd name="T109" fmla="*/ 208 h 581"/>
                  <a:gd name="T110" fmla="*/ 529 w 643"/>
                  <a:gd name="T111" fmla="*/ 216 h 581"/>
                  <a:gd name="T112" fmla="*/ 539 w 643"/>
                  <a:gd name="T113" fmla="*/ 224 h 581"/>
                  <a:gd name="T114" fmla="*/ 549 w 643"/>
                  <a:gd name="T115" fmla="*/ 232 h 581"/>
                  <a:gd name="T116" fmla="*/ 557 w 643"/>
                  <a:gd name="T117" fmla="*/ 240 h 581"/>
                  <a:gd name="T118" fmla="*/ 566 w 643"/>
                  <a:gd name="T119" fmla="*/ 249 h 581"/>
                  <a:gd name="T120" fmla="*/ 577 w 643"/>
                  <a:gd name="T121" fmla="*/ 258 h 581"/>
                  <a:gd name="T122" fmla="*/ 587 w 643"/>
                  <a:gd name="T123" fmla="*/ 266 h 581"/>
                  <a:gd name="T124" fmla="*/ 596 w 643"/>
                  <a:gd name="T125" fmla="*/ 275 h 5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3"/>
                  <a:gd name="T190" fmla="*/ 0 h 581"/>
                  <a:gd name="T191" fmla="*/ 643 w 643"/>
                  <a:gd name="T192" fmla="*/ 581 h 5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3" h="581">
                    <a:moveTo>
                      <a:pt x="0" y="14"/>
                    </a:moveTo>
                    <a:lnTo>
                      <a:pt x="2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2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5"/>
                    </a:lnTo>
                    <a:lnTo>
                      <a:pt x="125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1" y="12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8" y="13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2" y="14"/>
                    </a:lnTo>
                    <a:lnTo>
                      <a:pt x="163" y="16"/>
                    </a:lnTo>
                    <a:lnTo>
                      <a:pt x="165" y="16"/>
                    </a:lnTo>
                    <a:lnTo>
                      <a:pt x="166" y="16"/>
                    </a:lnTo>
                    <a:lnTo>
                      <a:pt x="167" y="17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3" y="18"/>
                    </a:lnTo>
                    <a:lnTo>
                      <a:pt x="175" y="20"/>
                    </a:lnTo>
                    <a:lnTo>
                      <a:pt x="176" y="20"/>
                    </a:lnTo>
                    <a:lnTo>
                      <a:pt x="177" y="21"/>
                    </a:lnTo>
                    <a:lnTo>
                      <a:pt x="179" y="21"/>
                    </a:lnTo>
                    <a:lnTo>
                      <a:pt x="180" y="21"/>
                    </a:lnTo>
                    <a:lnTo>
                      <a:pt x="181" y="22"/>
                    </a:lnTo>
                    <a:lnTo>
                      <a:pt x="182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6" y="24"/>
                    </a:lnTo>
                    <a:lnTo>
                      <a:pt x="187" y="25"/>
                    </a:lnTo>
                    <a:lnTo>
                      <a:pt x="189" y="25"/>
                    </a:lnTo>
                    <a:lnTo>
                      <a:pt x="190" y="26"/>
                    </a:lnTo>
                    <a:lnTo>
                      <a:pt x="191" y="26"/>
                    </a:lnTo>
                    <a:lnTo>
                      <a:pt x="193" y="28"/>
                    </a:lnTo>
                    <a:lnTo>
                      <a:pt x="194" y="28"/>
                    </a:lnTo>
                    <a:lnTo>
                      <a:pt x="195" y="29"/>
                    </a:lnTo>
                    <a:lnTo>
                      <a:pt x="196" y="29"/>
                    </a:lnTo>
                    <a:lnTo>
                      <a:pt x="198" y="30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1" y="32"/>
                    </a:lnTo>
                    <a:lnTo>
                      <a:pt x="203" y="33"/>
                    </a:lnTo>
                    <a:lnTo>
                      <a:pt x="204" y="33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8" y="35"/>
                    </a:lnTo>
                    <a:lnTo>
                      <a:pt x="209" y="35"/>
                    </a:lnTo>
                    <a:lnTo>
                      <a:pt x="209" y="37"/>
                    </a:lnTo>
                    <a:lnTo>
                      <a:pt x="210" y="37"/>
                    </a:lnTo>
                    <a:lnTo>
                      <a:pt x="212" y="37"/>
                    </a:lnTo>
                    <a:lnTo>
                      <a:pt x="213" y="38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7" y="39"/>
                    </a:lnTo>
                    <a:lnTo>
                      <a:pt x="217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2" y="43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4" y="45"/>
                    </a:lnTo>
                    <a:lnTo>
                      <a:pt x="226" y="45"/>
                    </a:lnTo>
                    <a:lnTo>
                      <a:pt x="227" y="46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31" y="47"/>
                    </a:lnTo>
                    <a:lnTo>
                      <a:pt x="231" y="49"/>
                    </a:lnTo>
                    <a:lnTo>
                      <a:pt x="232" y="49"/>
                    </a:lnTo>
                    <a:lnTo>
                      <a:pt x="233" y="50"/>
                    </a:lnTo>
                    <a:lnTo>
                      <a:pt x="235" y="51"/>
                    </a:lnTo>
                    <a:lnTo>
                      <a:pt x="236" y="51"/>
                    </a:lnTo>
                    <a:lnTo>
                      <a:pt x="237" y="53"/>
                    </a:lnTo>
                    <a:lnTo>
                      <a:pt x="238" y="53"/>
                    </a:lnTo>
                    <a:lnTo>
                      <a:pt x="240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3" y="56"/>
                    </a:lnTo>
                    <a:lnTo>
                      <a:pt x="245" y="56"/>
                    </a:lnTo>
                    <a:lnTo>
                      <a:pt x="245" y="58"/>
                    </a:lnTo>
                    <a:lnTo>
                      <a:pt x="246" y="58"/>
                    </a:lnTo>
                    <a:lnTo>
                      <a:pt x="247" y="59"/>
                    </a:lnTo>
                    <a:lnTo>
                      <a:pt x="249" y="60"/>
                    </a:lnTo>
                    <a:lnTo>
                      <a:pt x="250" y="60"/>
                    </a:lnTo>
                    <a:lnTo>
                      <a:pt x="251" y="60"/>
                    </a:lnTo>
                    <a:lnTo>
                      <a:pt x="251" y="62"/>
                    </a:lnTo>
                    <a:lnTo>
                      <a:pt x="252" y="62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55" y="64"/>
                    </a:lnTo>
                    <a:lnTo>
                      <a:pt x="256" y="64"/>
                    </a:lnTo>
                    <a:lnTo>
                      <a:pt x="257" y="66"/>
                    </a:lnTo>
                    <a:lnTo>
                      <a:pt x="259" y="67"/>
                    </a:lnTo>
                    <a:lnTo>
                      <a:pt x="260" y="68"/>
                    </a:lnTo>
                    <a:lnTo>
                      <a:pt x="261" y="68"/>
                    </a:lnTo>
                    <a:lnTo>
                      <a:pt x="261" y="70"/>
                    </a:lnTo>
                    <a:lnTo>
                      <a:pt x="263" y="70"/>
                    </a:lnTo>
                    <a:lnTo>
                      <a:pt x="264" y="71"/>
                    </a:lnTo>
                    <a:lnTo>
                      <a:pt x="265" y="72"/>
                    </a:lnTo>
                    <a:lnTo>
                      <a:pt x="266" y="72"/>
                    </a:lnTo>
                    <a:lnTo>
                      <a:pt x="268" y="74"/>
                    </a:lnTo>
                    <a:lnTo>
                      <a:pt x="269" y="75"/>
                    </a:lnTo>
                    <a:lnTo>
                      <a:pt x="270" y="75"/>
                    </a:lnTo>
                    <a:lnTo>
                      <a:pt x="270" y="76"/>
                    </a:lnTo>
                    <a:lnTo>
                      <a:pt x="271" y="76"/>
                    </a:lnTo>
                    <a:lnTo>
                      <a:pt x="273" y="78"/>
                    </a:lnTo>
                    <a:lnTo>
                      <a:pt x="274" y="79"/>
                    </a:lnTo>
                    <a:lnTo>
                      <a:pt x="275" y="80"/>
                    </a:lnTo>
                    <a:lnTo>
                      <a:pt x="277" y="80"/>
                    </a:lnTo>
                    <a:lnTo>
                      <a:pt x="277" y="81"/>
                    </a:lnTo>
                    <a:lnTo>
                      <a:pt x="278" y="81"/>
                    </a:lnTo>
                    <a:lnTo>
                      <a:pt x="279" y="83"/>
                    </a:lnTo>
                    <a:lnTo>
                      <a:pt x="279" y="84"/>
                    </a:lnTo>
                    <a:lnTo>
                      <a:pt x="280" y="84"/>
                    </a:lnTo>
                    <a:lnTo>
                      <a:pt x="282" y="85"/>
                    </a:lnTo>
                    <a:lnTo>
                      <a:pt x="283" y="85"/>
                    </a:lnTo>
                    <a:lnTo>
                      <a:pt x="283" y="87"/>
                    </a:lnTo>
                    <a:lnTo>
                      <a:pt x="284" y="87"/>
                    </a:lnTo>
                    <a:lnTo>
                      <a:pt x="285" y="88"/>
                    </a:lnTo>
                    <a:lnTo>
                      <a:pt x="285" y="89"/>
                    </a:lnTo>
                    <a:lnTo>
                      <a:pt x="287" y="89"/>
                    </a:lnTo>
                    <a:lnTo>
                      <a:pt x="288" y="91"/>
                    </a:lnTo>
                    <a:lnTo>
                      <a:pt x="289" y="91"/>
                    </a:lnTo>
                    <a:lnTo>
                      <a:pt x="289" y="92"/>
                    </a:lnTo>
                    <a:lnTo>
                      <a:pt x="291" y="93"/>
                    </a:lnTo>
                    <a:lnTo>
                      <a:pt x="292" y="93"/>
                    </a:lnTo>
                    <a:lnTo>
                      <a:pt x="292" y="95"/>
                    </a:lnTo>
                    <a:lnTo>
                      <a:pt x="293" y="95"/>
                    </a:lnTo>
                    <a:lnTo>
                      <a:pt x="294" y="96"/>
                    </a:lnTo>
                    <a:lnTo>
                      <a:pt x="296" y="96"/>
                    </a:lnTo>
                    <a:lnTo>
                      <a:pt x="296" y="97"/>
                    </a:lnTo>
                    <a:lnTo>
                      <a:pt x="297" y="99"/>
                    </a:lnTo>
                    <a:lnTo>
                      <a:pt x="298" y="99"/>
                    </a:lnTo>
                    <a:lnTo>
                      <a:pt x="299" y="100"/>
                    </a:lnTo>
                    <a:lnTo>
                      <a:pt x="301" y="101"/>
                    </a:lnTo>
                    <a:lnTo>
                      <a:pt x="302" y="102"/>
                    </a:lnTo>
                    <a:lnTo>
                      <a:pt x="303" y="104"/>
                    </a:lnTo>
                    <a:lnTo>
                      <a:pt x="305" y="105"/>
                    </a:lnTo>
                    <a:lnTo>
                      <a:pt x="306" y="105"/>
                    </a:lnTo>
                    <a:lnTo>
                      <a:pt x="306" y="106"/>
                    </a:lnTo>
                    <a:lnTo>
                      <a:pt x="307" y="106"/>
                    </a:lnTo>
                    <a:lnTo>
                      <a:pt x="308" y="108"/>
                    </a:lnTo>
                    <a:lnTo>
                      <a:pt x="310" y="109"/>
                    </a:lnTo>
                    <a:lnTo>
                      <a:pt x="311" y="110"/>
                    </a:lnTo>
                    <a:lnTo>
                      <a:pt x="312" y="112"/>
                    </a:lnTo>
                    <a:lnTo>
                      <a:pt x="313" y="112"/>
                    </a:lnTo>
                    <a:lnTo>
                      <a:pt x="313" y="113"/>
                    </a:lnTo>
                    <a:lnTo>
                      <a:pt x="315" y="114"/>
                    </a:lnTo>
                    <a:lnTo>
                      <a:pt x="316" y="114"/>
                    </a:lnTo>
                    <a:lnTo>
                      <a:pt x="316" y="116"/>
                    </a:lnTo>
                    <a:lnTo>
                      <a:pt x="317" y="116"/>
                    </a:lnTo>
                    <a:lnTo>
                      <a:pt x="319" y="117"/>
                    </a:lnTo>
                    <a:lnTo>
                      <a:pt x="320" y="118"/>
                    </a:lnTo>
                    <a:lnTo>
                      <a:pt x="321" y="120"/>
                    </a:lnTo>
                    <a:lnTo>
                      <a:pt x="322" y="121"/>
                    </a:lnTo>
                    <a:lnTo>
                      <a:pt x="324" y="121"/>
                    </a:lnTo>
                    <a:lnTo>
                      <a:pt x="324" y="122"/>
                    </a:lnTo>
                    <a:lnTo>
                      <a:pt x="325" y="124"/>
                    </a:lnTo>
                    <a:lnTo>
                      <a:pt x="326" y="125"/>
                    </a:lnTo>
                    <a:lnTo>
                      <a:pt x="327" y="125"/>
                    </a:lnTo>
                    <a:lnTo>
                      <a:pt x="327" y="126"/>
                    </a:lnTo>
                    <a:lnTo>
                      <a:pt x="329" y="127"/>
                    </a:lnTo>
                    <a:lnTo>
                      <a:pt x="330" y="127"/>
                    </a:lnTo>
                    <a:lnTo>
                      <a:pt x="330" y="129"/>
                    </a:lnTo>
                    <a:lnTo>
                      <a:pt x="331" y="130"/>
                    </a:lnTo>
                    <a:lnTo>
                      <a:pt x="333" y="130"/>
                    </a:lnTo>
                    <a:lnTo>
                      <a:pt x="334" y="131"/>
                    </a:lnTo>
                    <a:lnTo>
                      <a:pt x="334" y="133"/>
                    </a:lnTo>
                    <a:lnTo>
                      <a:pt x="335" y="134"/>
                    </a:lnTo>
                    <a:lnTo>
                      <a:pt x="336" y="134"/>
                    </a:lnTo>
                    <a:lnTo>
                      <a:pt x="338" y="135"/>
                    </a:lnTo>
                    <a:lnTo>
                      <a:pt x="338" y="137"/>
                    </a:lnTo>
                    <a:lnTo>
                      <a:pt x="339" y="137"/>
                    </a:lnTo>
                    <a:lnTo>
                      <a:pt x="340" y="138"/>
                    </a:lnTo>
                    <a:lnTo>
                      <a:pt x="340" y="139"/>
                    </a:lnTo>
                    <a:lnTo>
                      <a:pt x="341" y="141"/>
                    </a:lnTo>
                    <a:lnTo>
                      <a:pt x="343" y="141"/>
                    </a:lnTo>
                    <a:lnTo>
                      <a:pt x="344" y="142"/>
                    </a:lnTo>
                    <a:lnTo>
                      <a:pt x="344" y="143"/>
                    </a:lnTo>
                    <a:lnTo>
                      <a:pt x="345" y="145"/>
                    </a:lnTo>
                    <a:lnTo>
                      <a:pt x="347" y="145"/>
                    </a:lnTo>
                    <a:lnTo>
                      <a:pt x="347" y="146"/>
                    </a:lnTo>
                    <a:lnTo>
                      <a:pt x="348" y="147"/>
                    </a:lnTo>
                    <a:lnTo>
                      <a:pt x="349" y="148"/>
                    </a:lnTo>
                    <a:lnTo>
                      <a:pt x="350" y="148"/>
                    </a:lnTo>
                    <a:lnTo>
                      <a:pt x="350" y="150"/>
                    </a:lnTo>
                    <a:lnTo>
                      <a:pt x="352" y="151"/>
                    </a:lnTo>
                    <a:lnTo>
                      <a:pt x="353" y="152"/>
                    </a:lnTo>
                    <a:lnTo>
                      <a:pt x="354" y="154"/>
                    </a:lnTo>
                    <a:lnTo>
                      <a:pt x="355" y="155"/>
                    </a:lnTo>
                    <a:lnTo>
                      <a:pt x="357" y="156"/>
                    </a:lnTo>
                    <a:lnTo>
                      <a:pt x="358" y="158"/>
                    </a:lnTo>
                    <a:lnTo>
                      <a:pt x="359" y="159"/>
                    </a:lnTo>
                    <a:lnTo>
                      <a:pt x="359" y="160"/>
                    </a:lnTo>
                    <a:lnTo>
                      <a:pt x="361" y="160"/>
                    </a:lnTo>
                    <a:lnTo>
                      <a:pt x="362" y="162"/>
                    </a:lnTo>
                    <a:lnTo>
                      <a:pt x="362" y="163"/>
                    </a:lnTo>
                    <a:lnTo>
                      <a:pt x="363" y="164"/>
                    </a:lnTo>
                    <a:lnTo>
                      <a:pt x="364" y="166"/>
                    </a:lnTo>
                    <a:lnTo>
                      <a:pt x="366" y="166"/>
                    </a:lnTo>
                    <a:lnTo>
                      <a:pt x="366" y="167"/>
                    </a:lnTo>
                    <a:lnTo>
                      <a:pt x="367" y="168"/>
                    </a:lnTo>
                    <a:lnTo>
                      <a:pt x="368" y="169"/>
                    </a:lnTo>
                    <a:lnTo>
                      <a:pt x="368" y="171"/>
                    </a:lnTo>
                    <a:lnTo>
                      <a:pt x="369" y="171"/>
                    </a:lnTo>
                    <a:lnTo>
                      <a:pt x="371" y="172"/>
                    </a:lnTo>
                    <a:lnTo>
                      <a:pt x="372" y="173"/>
                    </a:lnTo>
                    <a:lnTo>
                      <a:pt x="372" y="175"/>
                    </a:lnTo>
                    <a:lnTo>
                      <a:pt x="373" y="176"/>
                    </a:lnTo>
                    <a:lnTo>
                      <a:pt x="375" y="176"/>
                    </a:lnTo>
                    <a:lnTo>
                      <a:pt x="375" y="177"/>
                    </a:lnTo>
                    <a:lnTo>
                      <a:pt x="376" y="179"/>
                    </a:lnTo>
                    <a:lnTo>
                      <a:pt x="377" y="180"/>
                    </a:lnTo>
                    <a:lnTo>
                      <a:pt x="378" y="181"/>
                    </a:lnTo>
                    <a:lnTo>
                      <a:pt x="380" y="183"/>
                    </a:lnTo>
                    <a:lnTo>
                      <a:pt x="381" y="184"/>
                    </a:lnTo>
                    <a:lnTo>
                      <a:pt x="382" y="185"/>
                    </a:lnTo>
                    <a:lnTo>
                      <a:pt x="382" y="187"/>
                    </a:lnTo>
                    <a:lnTo>
                      <a:pt x="383" y="188"/>
                    </a:lnTo>
                    <a:lnTo>
                      <a:pt x="385" y="188"/>
                    </a:lnTo>
                    <a:lnTo>
                      <a:pt x="385" y="189"/>
                    </a:lnTo>
                    <a:lnTo>
                      <a:pt x="386" y="191"/>
                    </a:lnTo>
                    <a:lnTo>
                      <a:pt x="387" y="192"/>
                    </a:lnTo>
                    <a:lnTo>
                      <a:pt x="389" y="193"/>
                    </a:lnTo>
                    <a:lnTo>
                      <a:pt x="389" y="194"/>
                    </a:lnTo>
                    <a:lnTo>
                      <a:pt x="390" y="194"/>
                    </a:lnTo>
                    <a:lnTo>
                      <a:pt x="391" y="196"/>
                    </a:lnTo>
                    <a:lnTo>
                      <a:pt x="392" y="197"/>
                    </a:lnTo>
                    <a:lnTo>
                      <a:pt x="392" y="198"/>
                    </a:lnTo>
                    <a:lnTo>
                      <a:pt x="394" y="200"/>
                    </a:lnTo>
                    <a:lnTo>
                      <a:pt x="395" y="201"/>
                    </a:lnTo>
                    <a:lnTo>
                      <a:pt x="396" y="202"/>
                    </a:lnTo>
                    <a:lnTo>
                      <a:pt x="397" y="204"/>
                    </a:lnTo>
                    <a:lnTo>
                      <a:pt x="399" y="205"/>
                    </a:lnTo>
                    <a:lnTo>
                      <a:pt x="399" y="206"/>
                    </a:lnTo>
                    <a:lnTo>
                      <a:pt x="400" y="208"/>
                    </a:lnTo>
                    <a:lnTo>
                      <a:pt x="401" y="209"/>
                    </a:lnTo>
                    <a:lnTo>
                      <a:pt x="403" y="210"/>
                    </a:lnTo>
                    <a:lnTo>
                      <a:pt x="404" y="212"/>
                    </a:lnTo>
                    <a:lnTo>
                      <a:pt x="405" y="213"/>
                    </a:lnTo>
                    <a:lnTo>
                      <a:pt x="405" y="214"/>
                    </a:lnTo>
                    <a:lnTo>
                      <a:pt x="406" y="215"/>
                    </a:lnTo>
                    <a:lnTo>
                      <a:pt x="408" y="217"/>
                    </a:lnTo>
                    <a:lnTo>
                      <a:pt x="409" y="218"/>
                    </a:lnTo>
                    <a:lnTo>
                      <a:pt x="410" y="219"/>
                    </a:lnTo>
                    <a:lnTo>
                      <a:pt x="411" y="221"/>
                    </a:lnTo>
                    <a:lnTo>
                      <a:pt x="411" y="222"/>
                    </a:lnTo>
                    <a:lnTo>
                      <a:pt x="413" y="223"/>
                    </a:lnTo>
                    <a:lnTo>
                      <a:pt x="414" y="225"/>
                    </a:lnTo>
                    <a:lnTo>
                      <a:pt x="414" y="226"/>
                    </a:lnTo>
                    <a:lnTo>
                      <a:pt x="415" y="226"/>
                    </a:lnTo>
                    <a:lnTo>
                      <a:pt x="417" y="227"/>
                    </a:lnTo>
                    <a:lnTo>
                      <a:pt x="417" y="229"/>
                    </a:lnTo>
                    <a:lnTo>
                      <a:pt x="418" y="230"/>
                    </a:lnTo>
                    <a:lnTo>
                      <a:pt x="419" y="231"/>
                    </a:lnTo>
                    <a:lnTo>
                      <a:pt x="420" y="233"/>
                    </a:lnTo>
                    <a:lnTo>
                      <a:pt x="420" y="234"/>
                    </a:lnTo>
                    <a:lnTo>
                      <a:pt x="422" y="235"/>
                    </a:lnTo>
                    <a:lnTo>
                      <a:pt x="423" y="236"/>
                    </a:lnTo>
                    <a:lnTo>
                      <a:pt x="423" y="238"/>
                    </a:lnTo>
                    <a:lnTo>
                      <a:pt x="424" y="239"/>
                    </a:lnTo>
                    <a:lnTo>
                      <a:pt x="425" y="239"/>
                    </a:lnTo>
                    <a:lnTo>
                      <a:pt x="427" y="240"/>
                    </a:lnTo>
                    <a:lnTo>
                      <a:pt x="427" y="242"/>
                    </a:lnTo>
                    <a:lnTo>
                      <a:pt x="428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7"/>
                    </a:lnTo>
                    <a:lnTo>
                      <a:pt x="432" y="248"/>
                    </a:lnTo>
                    <a:lnTo>
                      <a:pt x="433" y="250"/>
                    </a:lnTo>
                    <a:lnTo>
                      <a:pt x="433" y="251"/>
                    </a:lnTo>
                    <a:lnTo>
                      <a:pt x="434" y="252"/>
                    </a:lnTo>
                    <a:lnTo>
                      <a:pt x="436" y="254"/>
                    </a:lnTo>
                    <a:lnTo>
                      <a:pt x="437" y="255"/>
                    </a:lnTo>
                    <a:lnTo>
                      <a:pt x="437" y="256"/>
                    </a:lnTo>
                    <a:lnTo>
                      <a:pt x="438" y="258"/>
                    </a:lnTo>
                    <a:lnTo>
                      <a:pt x="439" y="259"/>
                    </a:lnTo>
                    <a:lnTo>
                      <a:pt x="439" y="260"/>
                    </a:lnTo>
                    <a:lnTo>
                      <a:pt x="441" y="260"/>
                    </a:lnTo>
                    <a:lnTo>
                      <a:pt x="442" y="261"/>
                    </a:lnTo>
                    <a:lnTo>
                      <a:pt x="443" y="263"/>
                    </a:lnTo>
                    <a:lnTo>
                      <a:pt x="443" y="264"/>
                    </a:lnTo>
                    <a:lnTo>
                      <a:pt x="445" y="265"/>
                    </a:lnTo>
                    <a:lnTo>
                      <a:pt x="446" y="267"/>
                    </a:lnTo>
                    <a:lnTo>
                      <a:pt x="447" y="268"/>
                    </a:lnTo>
                    <a:lnTo>
                      <a:pt x="447" y="269"/>
                    </a:lnTo>
                    <a:lnTo>
                      <a:pt x="448" y="271"/>
                    </a:lnTo>
                    <a:lnTo>
                      <a:pt x="450" y="272"/>
                    </a:lnTo>
                    <a:lnTo>
                      <a:pt x="451" y="273"/>
                    </a:lnTo>
                    <a:lnTo>
                      <a:pt x="451" y="275"/>
                    </a:lnTo>
                    <a:lnTo>
                      <a:pt x="452" y="276"/>
                    </a:lnTo>
                    <a:lnTo>
                      <a:pt x="453" y="277"/>
                    </a:lnTo>
                    <a:lnTo>
                      <a:pt x="453" y="279"/>
                    </a:lnTo>
                    <a:lnTo>
                      <a:pt x="455" y="280"/>
                    </a:lnTo>
                    <a:lnTo>
                      <a:pt x="456" y="281"/>
                    </a:lnTo>
                    <a:lnTo>
                      <a:pt x="457" y="282"/>
                    </a:lnTo>
                    <a:lnTo>
                      <a:pt x="457" y="284"/>
                    </a:lnTo>
                    <a:lnTo>
                      <a:pt x="459" y="285"/>
                    </a:lnTo>
                    <a:lnTo>
                      <a:pt x="460" y="286"/>
                    </a:lnTo>
                    <a:lnTo>
                      <a:pt x="461" y="288"/>
                    </a:lnTo>
                    <a:lnTo>
                      <a:pt x="461" y="289"/>
                    </a:lnTo>
                    <a:lnTo>
                      <a:pt x="462" y="290"/>
                    </a:lnTo>
                    <a:lnTo>
                      <a:pt x="464" y="292"/>
                    </a:lnTo>
                    <a:lnTo>
                      <a:pt x="465" y="293"/>
                    </a:lnTo>
                    <a:lnTo>
                      <a:pt x="465" y="294"/>
                    </a:lnTo>
                    <a:lnTo>
                      <a:pt x="466" y="296"/>
                    </a:lnTo>
                    <a:lnTo>
                      <a:pt x="467" y="297"/>
                    </a:lnTo>
                    <a:lnTo>
                      <a:pt x="467" y="298"/>
                    </a:lnTo>
                    <a:lnTo>
                      <a:pt x="469" y="300"/>
                    </a:lnTo>
                    <a:lnTo>
                      <a:pt x="470" y="301"/>
                    </a:lnTo>
                    <a:lnTo>
                      <a:pt x="471" y="302"/>
                    </a:lnTo>
                    <a:lnTo>
                      <a:pt x="471" y="304"/>
                    </a:lnTo>
                    <a:lnTo>
                      <a:pt x="473" y="305"/>
                    </a:lnTo>
                    <a:lnTo>
                      <a:pt x="474" y="306"/>
                    </a:lnTo>
                    <a:lnTo>
                      <a:pt x="475" y="307"/>
                    </a:lnTo>
                    <a:lnTo>
                      <a:pt x="475" y="309"/>
                    </a:lnTo>
                    <a:lnTo>
                      <a:pt x="476" y="310"/>
                    </a:lnTo>
                    <a:lnTo>
                      <a:pt x="478" y="311"/>
                    </a:lnTo>
                    <a:lnTo>
                      <a:pt x="478" y="313"/>
                    </a:lnTo>
                    <a:lnTo>
                      <a:pt x="479" y="314"/>
                    </a:lnTo>
                    <a:lnTo>
                      <a:pt x="480" y="315"/>
                    </a:lnTo>
                    <a:lnTo>
                      <a:pt x="481" y="317"/>
                    </a:lnTo>
                    <a:lnTo>
                      <a:pt x="481" y="318"/>
                    </a:lnTo>
                    <a:lnTo>
                      <a:pt x="483" y="319"/>
                    </a:lnTo>
                    <a:lnTo>
                      <a:pt x="484" y="321"/>
                    </a:lnTo>
                    <a:lnTo>
                      <a:pt x="484" y="322"/>
                    </a:lnTo>
                    <a:lnTo>
                      <a:pt x="485" y="323"/>
                    </a:lnTo>
                    <a:lnTo>
                      <a:pt x="487" y="325"/>
                    </a:lnTo>
                    <a:lnTo>
                      <a:pt x="488" y="326"/>
                    </a:lnTo>
                    <a:lnTo>
                      <a:pt x="488" y="327"/>
                    </a:lnTo>
                    <a:lnTo>
                      <a:pt x="489" y="328"/>
                    </a:lnTo>
                    <a:lnTo>
                      <a:pt x="490" y="330"/>
                    </a:lnTo>
                    <a:lnTo>
                      <a:pt x="490" y="331"/>
                    </a:lnTo>
                    <a:lnTo>
                      <a:pt x="492" y="332"/>
                    </a:lnTo>
                    <a:lnTo>
                      <a:pt x="493" y="335"/>
                    </a:lnTo>
                    <a:lnTo>
                      <a:pt x="494" y="336"/>
                    </a:lnTo>
                    <a:lnTo>
                      <a:pt x="494" y="338"/>
                    </a:lnTo>
                    <a:lnTo>
                      <a:pt x="495" y="339"/>
                    </a:lnTo>
                    <a:lnTo>
                      <a:pt x="497" y="340"/>
                    </a:lnTo>
                    <a:lnTo>
                      <a:pt x="497" y="342"/>
                    </a:lnTo>
                    <a:lnTo>
                      <a:pt x="498" y="343"/>
                    </a:lnTo>
                    <a:lnTo>
                      <a:pt x="499" y="344"/>
                    </a:lnTo>
                    <a:lnTo>
                      <a:pt x="499" y="346"/>
                    </a:lnTo>
                    <a:lnTo>
                      <a:pt x="501" y="347"/>
                    </a:lnTo>
                    <a:lnTo>
                      <a:pt x="502" y="348"/>
                    </a:lnTo>
                    <a:lnTo>
                      <a:pt x="503" y="349"/>
                    </a:lnTo>
                    <a:lnTo>
                      <a:pt x="503" y="351"/>
                    </a:lnTo>
                    <a:lnTo>
                      <a:pt x="504" y="352"/>
                    </a:lnTo>
                    <a:lnTo>
                      <a:pt x="506" y="353"/>
                    </a:lnTo>
                    <a:lnTo>
                      <a:pt x="506" y="355"/>
                    </a:lnTo>
                    <a:lnTo>
                      <a:pt x="507" y="356"/>
                    </a:lnTo>
                    <a:lnTo>
                      <a:pt x="508" y="357"/>
                    </a:lnTo>
                    <a:lnTo>
                      <a:pt x="509" y="359"/>
                    </a:lnTo>
                    <a:lnTo>
                      <a:pt x="509" y="361"/>
                    </a:lnTo>
                    <a:lnTo>
                      <a:pt x="511" y="363"/>
                    </a:lnTo>
                    <a:lnTo>
                      <a:pt x="512" y="364"/>
                    </a:lnTo>
                    <a:lnTo>
                      <a:pt x="512" y="365"/>
                    </a:lnTo>
                    <a:lnTo>
                      <a:pt x="513" y="367"/>
                    </a:lnTo>
                    <a:lnTo>
                      <a:pt x="515" y="368"/>
                    </a:lnTo>
                    <a:lnTo>
                      <a:pt x="516" y="369"/>
                    </a:lnTo>
                    <a:lnTo>
                      <a:pt x="516" y="371"/>
                    </a:lnTo>
                    <a:lnTo>
                      <a:pt x="517" y="372"/>
                    </a:lnTo>
                    <a:lnTo>
                      <a:pt x="518" y="373"/>
                    </a:lnTo>
                    <a:lnTo>
                      <a:pt x="520" y="374"/>
                    </a:lnTo>
                    <a:lnTo>
                      <a:pt x="520" y="376"/>
                    </a:lnTo>
                    <a:lnTo>
                      <a:pt x="521" y="378"/>
                    </a:lnTo>
                    <a:lnTo>
                      <a:pt x="522" y="380"/>
                    </a:lnTo>
                    <a:lnTo>
                      <a:pt x="522" y="381"/>
                    </a:lnTo>
                    <a:lnTo>
                      <a:pt x="523" y="382"/>
                    </a:lnTo>
                    <a:lnTo>
                      <a:pt x="525" y="384"/>
                    </a:lnTo>
                    <a:lnTo>
                      <a:pt x="526" y="385"/>
                    </a:lnTo>
                    <a:lnTo>
                      <a:pt x="526" y="386"/>
                    </a:lnTo>
                    <a:lnTo>
                      <a:pt x="527" y="388"/>
                    </a:lnTo>
                    <a:lnTo>
                      <a:pt x="529" y="389"/>
                    </a:lnTo>
                    <a:lnTo>
                      <a:pt x="530" y="390"/>
                    </a:lnTo>
                    <a:lnTo>
                      <a:pt x="530" y="393"/>
                    </a:lnTo>
                    <a:lnTo>
                      <a:pt x="531" y="394"/>
                    </a:lnTo>
                    <a:lnTo>
                      <a:pt x="532" y="395"/>
                    </a:lnTo>
                    <a:lnTo>
                      <a:pt x="534" y="397"/>
                    </a:lnTo>
                    <a:lnTo>
                      <a:pt x="534" y="398"/>
                    </a:lnTo>
                    <a:lnTo>
                      <a:pt x="535" y="399"/>
                    </a:lnTo>
                    <a:lnTo>
                      <a:pt x="536" y="401"/>
                    </a:lnTo>
                    <a:lnTo>
                      <a:pt x="536" y="402"/>
                    </a:lnTo>
                    <a:lnTo>
                      <a:pt x="537" y="405"/>
                    </a:lnTo>
                    <a:lnTo>
                      <a:pt x="539" y="406"/>
                    </a:lnTo>
                    <a:lnTo>
                      <a:pt x="540" y="407"/>
                    </a:lnTo>
                    <a:lnTo>
                      <a:pt x="540" y="409"/>
                    </a:lnTo>
                    <a:lnTo>
                      <a:pt x="541" y="410"/>
                    </a:lnTo>
                    <a:lnTo>
                      <a:pt x="543" y="411"/>
                    </a:lnTo>
                    <a:lnTo>
                      <a:pt x="544" y="413"/>
                    </a:lnTo>
                    <a:lnTo>
                      <a:pt x="544" y="414"/>
                    </a:lnTo>
                    <a:lnTo>
                      <a:pt x="545" y="417"/>
                    </a:lnTo>
                    <a:lnTo>
                      <a:pt x="546" y="418"/>
                    </a:lnTo>
                    <a:lnTo>
                      <a:pt x="548" y="419"/>
                    </a:lnTo>
                    <a:lnTo>
                      <a:pt x="548" y="420"/>
                    </a:lnTo>
                    <a:lnTo>
                      <a:pt x="549" y="422"/>
                    </a:lnTo>
                    <a:lnTo>
                      <a:pt x="550" y="423"/>
                    </a:lnTo>
                    <a:lnTo>
                      <a:pt x="550" y="424"/>
                    </a:lnTo>
                    <a:lnTo>
                      <a:pt x="551" y="426"/>
                    </a:lnTo>
                    <a:lnTo>
                      <a:pt x="553" y="428"/>
                    </a:lnTo>
                    <a:lnTo>
                      <a:pt x="554" y="430"/>
                    </a:lnTo>
                    <a:lnTo>
                      <a:pt x="554" y="431"/>
                    </a:lnTo>
                    <a:lnTo>
                      <a:pt x="555" y="432"/>
                    </a:lnTo>
                    <a:lnTo>
                      <a:pt x="557" y="434"/>
                    </a:lnTo>
                    <a:lnTo>
                      <a:pt x="558" y="435"/>
                    </a:lnTo>
                    <a:lnTo>
                      <a:pt x="558" y="436"/>
                    </a:lnTo>
                    <a:lnTo>
                      <a:pt x="559" y="439"/>
                    </a:lnTo>
                    <a:lnTo>
                      <a:pt x="560" y="440"/>
                    </a:lnTo>
                    <a:lnTo>
                      <a:pt x="560" y="441"/>
                    </a:lnTo>
                    <a:lnTo>
                      <a:pt x="562" y="443"/>
                    </a:lnTo>
                    <a:lnTo>
                      <a:pt x="563" y="444"/>
                    </a:lnTo>
                    <a:lnTo>
                      <a:pt x="564" y="445"/>
                    </a:lnTo>
                    <a:lnTo>
                      <a:pt x="564" y="447"/>
                    </a:lnTo>
                    <a:lnTo>
                      <a:pt x="565" y="449"/>
                    </a:lnTo>
                    <a:lnTo>
                      <a:pt x="567" y="451"/>
                    </a:lnTo>
                    <a:lnTo>
                      <a:pt x="567" y="452"/>
                    </a:lnTo>
                    <a:lnTo>
                      <a:pt x="568" y="453"/>
                    </a:lnTo>
                    <a:lnTo>
                      <a:pt x="569" y="455"/>
                    </a:lnTo>
                    <a:lnTo>
                      <a:pt x="571" y="456"/>
                    </a:lnTo>
                    <a:lnTo>
                      <a:pt x="571" y="459"/>
                    </a:lnTo>
                    <a:lnTo>
                      <a:pt x="572" y="460"/>
                    </a:lnTo>
                    <a:lnTo>
                      <a:pt x="573" y="461"/>
                    </a:lnTo>
                    <a:lnTo>
                      <a:pt x="573" y="462"/>
                    </a:lnTo>
                    <a:lnTo>
                      <a:pt x="574" y="464"/>
                    </a:lnTo>
                    <a:lnTo>
                      <a:pt x="576" y="465"/>
                    </a:lnTo>
                    <a:lnTo>
                      <a:pt x="577" y="468"/>
                    </a:lnTo>
                    <a:lnTo>
                      <a:pt x="577" y="469"/>
                    </a:lnTo>
                    <a:lnTo>
                      <a:pt x="578" y="470"/>
                    </a:lnTo>
                    <a:lnTo>
                      <a:pt x="579" y="472"/>
                    </a:lnTo>
                    <a:lnTo>
                      <a:pt x="579" y="473"/>
                    </a:lnTo>
                    <a:lnTo>
                      <a:pt x="581" y="474"/>
                    </a:lnTo>
                    <a:lnTo>
                      <a:pt x="582" y="477"/>
                    </a:lnTo>
                    <a:lnTo>
                      <a:pt x="582" y="478"/>
                    </a:lnTo>
                    <a:lnTo>
                      <a:pt x="583" y="480"/>
                    </a:lnTo>
                    <a:lnTo>
                      <a:pt x="585" y="481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7" y="486"/>
                    </a:lnTo>
                    <a:lnTo>
                      <a:pt x="588" y="487"/>
                    </a:lnTo>
                    <a:lnTo>
                      <a:pt x="588" y="489"/>
                    </a:lnTo>
                    <a:lnTo>
                      <a:pt x="590" y="490"/>
                    </a:lnTo>
                    <a:lnTo>
                      <a:pt x="591" y="491"/>
                    </a:lnTo>
                    <a:lnTo>
                      <a:pt x="592" y="494"/>
                    </a:lnTo>
                    <a:lnTo>
                      <a:pt x="592" y="495"/>
                    </a:lnTo>
                    <a:lnTo>
                      <a:pt x="593" y="497"/>
                    </a:lnTo>
                    <a:lnTo>
                      <a:pt x="595" y="498"/>
                    </a:lnTo>
                    <a:lnTo>
                      <a:pt x="595" y="499"/>
                    </a:lnTo>
                    <a:lnTo>
                      <a:pt x="596" y="501"/>
                    </a:lnTo>
                    <a:lnTo>
                      <a:pt x="597" y="503"/>
                    </a:lnTo>
                    <a:lnTo>
                      <a:pt x="599" y="505"/>
                    </a:lnTo>
                    <a:lnTo>
                      <a:pt x="599" y="506"/>
                    </a:lnTo>
                    <a:lnTo>
                      <a:pt x="600" y="507"/>
                    </a:lnTo>
                    <a:lnTo>
                      <a:pt x="601" y="508"/>
                    </a:lnTo>
                    <a:lnTo>
                      <a:pt x="602" y="511"/>
                    </a:lnTo>
                    <a:lnTo>
                      <a:pt x="602" y="512"/>
                    </a:lnTo>
                    <a:lnTo>
                      <a:pt x="604" y="514"/>
                    </a:lnTo>
                    <a:lnTo>
                      <a:pt x="605" y="515"/>
                    </a:lnTo>
                    <a:lnTo>
                      <a:pt x="605" y="516"/>
                    </a:lnTo>
                    <a:lnTo>
                      <a:pt x="606" y="519"/>
                    </a:lnTo>
                    <a:lnTo>
                      <a:pt x="607" y="520"/>
                    </a:lnTo>
                    <a:lnTo>
                      <a:pt x="609" y="522"/>
                    </a:lnTo>
                    <a:lnTo>
                      <a:pt x="609" y="523"/>
                    </a:lnTo>
                    <a:lnTo>
                      <a:pt x="610" y="524"/>
                    </a:lnTo>
                    <a:lnTo>
                      <a:pt x="611" y="527"/>
                    </a:lnTo>
                    <a:lnTo>
                      <a:pt x="613" y="528"/>
                    </a:lnTo>
                    <a:lnTo>
                      <a:pt x="613" y="529"/>
                    </a:lnTo>
                    <a:lnTo>
                      <a:pt x="614" y="531"/>
                    </a:lnTo>
                    <a:lnTo>
                      <a:pt x="615" y="533"/>
                    </a:lnTo>
                    <a:lnTo>
                      <a:pt x="616" y="535"/>
                    </a:lnTo>
                    <a:lnTo>
                      <a:pt x="616" y="536"/>
                    </a:lnTo>
                    <a:lnTo>
                      <a:pt x="618" y="537"/>
                    </a:lnTo>
                    <a:lnTo>
                      <a:pt x="619" y="539"/>
                    </a:lnTo>
                    <a:lnTo>
                      <a:pt x="619" y="541"/>
                    </a:lnTo>
                    <a:lnTo>
                      <a:pt x="620" y="543"/>
                    </a:lnTo>
                    <a:lnTo>
                      <a:pt x="621" y="544"/>
                    </a:lnTo>
                    <a:lnTo>
                      <a:pt x="623" y="545"/>
                    </a:lnTo>
                    <a:lnTo>
                      <a:pt x="623" y="547"/>
                    </a:lnTo>
                    <a:lnTo>
                      <a:pt x="624" y="549"/>
                    </a:lnTo>
                    <a:lnTo>
                      <a:pt x="625" y="551"/>
                    </a:lnTo>
                    <a:lnTo>
                      <a:pt x="627" y="552"/>
                    </a:lnTo>
                    <a:lnTo>
                      <a:pt x="627" y="553"/>
                    </a:lnTo>
                    <a:lnTo>
                      <a:pt x="628" y="556"/>
                    </a:lnTo>
                    <a:lnTo>
                      <a:pt x="629" y="557"/>
                    </a:lnTo>
                    <a:lnTo>
                      <a:pt x="630" y="558"/>
                    </a:lnTo>
                    <a:lnTo>
                      <a:pt x="630" y="560"/>
                    </a:lnTo>
                    <a:lnTo>
                      <a:pt x="632" y="562"/>
                    </a:lnTo>
                    <a:lnTo>
                      <a:pt x="633" y="564"/>
                    </a:lnTo>
                    <a:lnTo>
                      <a:pt x="633" y="565"/>
                    </a:lnTo>
                    <a:lnTo>
                      <a:pt x="634" y="566"/>
                    </a:lnTo>
                    <a:lnTo>
                      <a:pt x="635" y="568"/>
                    </a:lnTo>
                    <a:lnTo>
                      <a:pt x="637" y="570"/>
                    </a:lnTo>
                    <a:lnTo>
                      <a:pt x="637" y="572"/>
                    </a:lnTo>
                    <a:lnTo>
                      <a:pt x="638" y="573"/>
                    </a:lnTo>
                    <a:lnTo>
                      <a:pt x="639" y="574"/>
                    </a:lnTo>
                    <a:lnTo>
                      <a:pt x="641" y="577"/>
                    </a:lnTo>
                    <a:lnTo>
                      <a:pt x="641" y="578"/>
                    </a:lnTo>
                    <a:lnTo>
                      <a:pt x="642" y="579"/>
                    </a:lnTo>
                    <a:lnTo>
                      <a:pt x="643" y="581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4" name="Freeform 127"/>
              <p:cNvSpPr>
                <a:spLocks/>
              </p:cNvSpPr>
              <p:nvPr/>
            </p:nvSpPr>
            <p:spPr bwMode="auto">
              <a:xfrm rot="-5400000">
                <a:off x="9148" y="2095"/>
                <a:ext cx="598" cy="508"/>
              </a:xfrm>
              <a:custGeom>
                <a:avLst/>
                <a:gdLst>
                  <a:gd name="T0" fmla="*/ 8 w 640"/>
                  <a:gd name="T1" fmla="*/ 8 h 1060"/>
                  <a:gd name="T2" fmla="*/ 18 w 640"/>
                  <a:gd name="T3" fmla="*/ 17 h 1060"/>
                  <a:gd name="T4" fmla="*/ 26 w 640"/>
                  <a:gd name="T5" fmla="*/ 26 h 1060"/>
                  <a:gd name="T6" fmla="*/ 36 w 640"/>
                  <a:gd name="T7" fmla="*/ 35 h 1060"/>
                  <a:gd name="T8" fmla="*/ 45 w 640"/>
                  <a:gd name="T9" fmla="*/ 43 h 1060"/>
                  <a:gd name="T10" fmla="*/ 55 w 640"/>
                  <a:gd name="T11" fmla="*/ 52 h 1060"/>
                  <a:gd name="T12" fmla="*/ 64 w 640"/>
                  <a:gd name="T13" fmla="*/ 61 h 1060"/>
                  <a:gd name="T14" fmla="*/ 74 w 640"/>
                  <a:gd name="T15" fmla="*/ 70 h 1060"/>
                  <a:gd name="T16" fmla="*/ 83 w 640"/>
                  <a:gd name="T17" fmla="*/ 79 h 1060"/>
                  <a:gd name="T18" fmla="*/ 93 w 640"/>
                  <a:gd name="T19" fmla="*/ 88 h 1060"/>
                  <a:gd name="T20" fmla="*/ 103 w 640"/>
                  <a:gd name="T21" fmla="*/ 97 h 1060"/>
                  <a:gd name="T22" fmla="*/ 112 w 640"/>
                  <a:gd name="T23" fmla="*/ 105 h 1060"/>
                  <a:gd name="T24" fmla="*/ 121 w 640"/>
                  <a:gd name="T25" fmla="*/ 115 h 1060"/>
                  <a:gd name="T26" fmla="*/ 131 w 640"/>
                  <a:gd name="T27" fmla="*/ 124 h 1060"/>
                  <a:gd name="T28" fmla="*/ 140 w 640"/>
                  <a:gd name="T29" fmla="*/ 133 h 1060"/>
                  <a:gd name="T30" fmla="*/ 149 w 640"/>
                  <a:gd name="T31" fmla="*/ 142 h 1060"/>
                  <a:gd name="T32" fmla="*/ 158 w 640"/>
                  <a:gd name="T33" fmla="*/ 151 h 1060"/>
                  <a:gd name="T34" fmla="*/ 168 w 640"/>
                  <a:gd name="T35" fmla="*/ 161 h 1060"/>
                  <a:gd name="T36" fmla="*/ 178 w 640"/>
                  <a:gd name="T37" fmla="*/ 169 h 1060"/>
                  <a:gd name="T38" fmla="*/ 187 w 640"/>
                  <a:gd name="T39" fmla="*/ 179 h 1060"/>
                  <a:gd name="T40" fmla="*/ 196 w 640"/>
                  <a:gd name="T41" fmla="*/ 187 h 1060"/>
                  <a:gd name="T42" fmla="*/ 206 w 640"/>
                  <a:gd name="T43" fmla="*/ 196 h 1060"/>
                  <a:gd name="T44" fmla="*/ 215 w 640"/>
                  <a:gd name="T45" fmla="*/ 206 h 1060"/>
                  <a:gd name="T46" fmla="*/ 225 w 640"/>
                  <a:gd name="T47" fmla="*/ 215 h 1060"/>
                  <a:gd name="T48" fmla="*/ 235 w 640"/>
                  <a:gd name="T49" fmla="*/ 223 h 1060"/>
                  <a:gd name="T50" fmla="*/ 244 w 640"/>
                  <a:gd name="T51" fmla="*/ 232 h 1060"/>
                  <a:gd name="T52" fmla="*/ 253 w 640"/>
                  <a:gd name="T53" fmla="*/ 241 h 1060"/>
                  <a:gd name="T54" fmla="*/ 263 w 640"/>
                  <a:gd name="T55" fmla="*/ 250 h 1060"/>
                  <a:gd name="T56" fmla="*/ 272 w 640"/>
                  <a:gd name="T57" fmla="*/ 258 h 1060"/>
                  <a:gd name="T58" fmla="*/ 282 w 640"/>
                  <a:gd name="T59" fmla="*/ 267 h 1060"/>
                  <a:gd name="T60" fmla="*/ 292 w 640"/>
                  <a:gd name="T61" fmla="*/ 276 h 1060"/>
                  <a:gd name="T62" fmla="*/ 301 w 640"/>
                  <a:gd name="T63" fmla="*/ 284 h 1060"/>
                  <a:gd name="T64" fmla="*/ 309 w 640"/>
                  <a:gd name="T65" fmla="*/ 293 h 1060"/>
                  <a:gd name="T66" fmla="*/ 319 w 640"/>
                  <a:gd name="T67" fmla="*/ 301 h 1060"/>
                  <a:gd name="T68" fmla="*/ 328 w 640"/>
                  <a:gd name="T69" fmla="*/ 309 h 1060"/>
                  <a:gd name="T70" fmla="*/ 337 w 640"/>
                  <a:gd name="T71" fmla="*/ 317 h 1060"/>
                  <a:gd name="T72" fmla="*/ 348 w 640"/>
                  <a:gd name="T73" fmla="*/ 326 h 1060"/>
                  <a:gd name="T74" fmla="*/ 357 w 640"/>
                  <a:gd name="T75" fmla="*/ 334 h 1060"/>
                  <a:gd name="T76" fmla="*/ 366 w 640"/>
                  <a:gd name="T77" fmla="*/ 342 h 1060"/>
                  <a:gd name="T78" fmla="*/ 376 w 640"/>
                  <a:gd name="T79" fmla="*/ 350 h 1060"/>
                  <a:gd name="T80" fmla="*/ 385 w 640"/>
                  <a:gd name="T81" fmla="*/ 358 h 1060"/>
                  <a:gd name="T82" fmla="*/ 395 w 640"/>
                  <a:gd name="T83" fmla="*/ 366 h 1060"/>
                  <a:gd name="T84" fmla="*/ 405 w 640"/>
                  <a:gd name="T85" fmla="*/ 373 h 1060"/>
                  <a:gd name="T86" fmla="*/ 414 w 640"/>
                  <a:gd name="T87" fmla="*/ 381 h 1060"/>
                  <a:gd name="T88" fmla="*/ 423 w 640"/>
                  <a:gd name="T89" fmla="*/ 388 h 1060"/>
                  <a:gd name="T90" fmla="*/ 432 w 640"/>
                  <a:gd name="T91" fmla="*/ 395 h 1060"/>
                  <a:gd name="T92" fmla="*/ 441 w 640"/>
                  <a:gd name="T93" fmla="*/ 403 h 1060"/>
                  <a:gd name="T94" fmla="*/ 450 w 640"/>
                  <a:gd name="T95" fmla="*/ 410 h 1060"/>
                  <a:gd name="T96" fmla="*/ 461 w 640"/>
                  <a:gd name="T97" fmla="*/ 417 h 1060"/>
                  <a:gd name="T98" fmla="*/ 470 w 640"/>
                  <a:gd name="T99" fmla="*/ 424 h 1060"/>
                  <a:gd name="T100" fmla="*/ 479 w 640"/>
                  <a:gd name="T101" fmla="*/ 430 h 1060"/>
                  <a:gd name="T102" fmla="*/ 489 w 640"/>
                  <a:gd name="T103" fmla="*/ 438 h 1060"/>
                  <a:gd name="T104" fmla="*/ 498 w 640"/>
                  <a:gd name="T105" fmla="*/ 444 h 1060"/>
                  <a:gd name="T106" fmla="*/ 507 w 640"/>
                  <a:gd name="T107" fmla="*/ 450 h 1060"/>
                  <a:gd name="T108" fmla="*/ 518 w 640"/>
                  <a:gd name="T109" fmla="*/ 458 h 1060"/>
                  <a:gd name="T110" fmla="*/ 527 w 640"/>
                  <a:gd name="T111" fmla="*/ 464 h 1060"/>
                  <a:gd name="T112" fmla="*/ 536 w 640"/>
                  <a:gd name="T113" fmla="*/ 470 h 1060"/>
                  <a:gd name="T114" fmla="*/ 546 w 640"/>
                  <a:gd name="T115" fmla="*/ 476 h 1060"/>
                  <a:gd name="T116" fmla="*/ 555 w 640"/>
                  <a:gd name="T117" fmla="*/ 482 h 1060"/>
                  <a:gd name="T118" fmla="*/ 565 w 640"/>
                  <a:gd name="T119" fmla="*/ 488 h 1060"/>
                  <a:gd name="T120" fmla="*/ 575 w 640"/>
                  <a:gd name="T121" fmla="*/ 494 h 1060"/>
                  <a:gd name="T122" fmla="*/ 584 w 640"/>
                  <a:gd name="T123" fmla="*/ 498 h 1060"/>
                  <a:gd name="T124" fmla="*/ 592 w 640"/>
                  <a:gd name="T125" fmla="*/ 504 h 10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0"/>
                  <a:gd name="T190" fmla="*/ 0 h 1060"/>
                  <a:gd name="T191" fmla="*/ 640 w 640"/>
                  <a:gd name="T192" fmla="*/ 1060 h 10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0" h="1060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9" y="55"/>
                    </a:lnTo>
                    <a:lnTo>
                      <a:pt x="31" y="56"/>
                    </a:lnTo>
                    <a:lnTo>
                      <a:pt x="32" y="59"/>
                    </a:lnTo>
                    <a:lnTo>
                      <a:pt x="32" y="60"/>
                    </a:lnTo>
                    <a:lnTo>
                      <a:pt x="33" y="61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6" y="67"/>
                    </a:lnTo>
                    <a:lnTo>
                      <a:pt x="37" y="68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40" y="73"/>
                    </a:lnTo>
                    <a:lnTo>
                      <a:pt x="41" y="75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5" y="81"/>
                    </a:lnTo>
                    <a:lnTo>
                      <a:pt x="45" y="84"/>
                    </a:lnTo>
                    <a:lnTo>
                      <a:pt x="46" y="85"/>
                    </a:lnTo>
                    <a:lnTo>
                      <a:pt x="47" y="86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50" y="92"/>
                    </a:lnTo>
                    <a:lnTo>
                      <a:pt x="51" y="93"/>
                    </a:lnTo>
                    <a:lnTo>
                      <a:pt x="52" y="94"/>
                    </a:lnTo>
                    <a:lnTo>
                      <a:pt x="52" y="97"/>
                    </a:lnTo>
                    <a:lnTo>
                      <a:pt x="54" y="98"/>
                    </a:lnTo>
                    <a:lnTo>
                      <a:pt x="55" y="100"/>
                    </a:lnTo>
                    <a:lnTo>
                      <a:pt x="55" y="102"/>
                    </a:lnTo>
                    <a:lnTo>
                      <a:pt x="56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60" y="110"/>
                    </a:lnTo>
                    <a:lnTo>
                      <a:pt x="61" y="111"/>
                    </a:lnTo>
                    <a:lnTo>
                      <a:pt x="61" y="114"/>
                    </a:lnTo>
                    <a:lnTo>
                      <a:pt x="62" y="115"/>
                    </a:lnTo>
                    <a:lnTo>
                      <a:pt x="64" y="117"/>
                    </a:lnTo>
                    <a:lnTo>
                      <a:pt x="65" y="118"/>
                    </a:lnTo>
                    <a:lnTo>
                      <a:pt x="65" y="121"/>
                    </a:lnTo>
                    <a:lnTo>
                      <a:pt x="66" y="122"/>
                    </a:lnTo>
                    <a:lnTo>
                      <a:pt x="68" y="123"/>
                    </a:lnTo>
                    <a:lnTo>
                      <a:pt x="68" y="126"/>
                    </a:lnTo>
                    <a:lnTo>
                      <a:pt x="69" y="127"/>
                    </a:lnTo>
                    <a:lnTo>
                      <a:pt x="70" y="128"/>
                    </a:lnTo>
                    <a:lnTo>
                      <a:pt x="70" y="131"/>
                    </a:lnTo>
                    <a:lnTo>
                      <a:pt x="71" y="132"/>
                    </a:lnTo>
                    <a:lnTo>
                      <a:pt x="73" y="134"/>
                    </a:lnTo>
                    <a:lnTo>
                      <a:pt x="74" y="135"/>
                    </a:lnTo>
                    <a:lnTo>
                      <a:pt x="74" y="138"/>
                    </a:lnTo>
                    <a:lnTo>
                      <a:pt x="75" y="139"/>
                    </a:lnTo>
                    <a:lnTo>
                      <a:pt x="76" y="140"/>
                    </a:lnTo>
                    <a:lnTo>
                      <a:pt x="76" y="143"/>
                    </a:lnTo>
                    <a:lnTo>
                      <a:pt x="78" y="144"/>
                    </a:lnTo>
                    <a:lnTo>
                      <a:pt x="79" y="146"/>
                    </a:lnTo>
                    <a:lnTo>
                      <a:pt x="80" y="148"/>
                    </a:lnTo>
                    <a:lnTo>
                      <a:pt x="80" y="150"/>
                    </a:lnTo>
                    <a:lnTo>
                      <a:pt x="82" y="151"/>
                    </a:lnTo>
                    <a:lnTo>
                      <a:pt x="83" y="152"/>
                    </a:lnTo>
                    <a:lnTo>
                      <a:pt x="83" y="155"/>
                    </a:lnTo>
                    <a:lnTo>
                      <a:pt x="84" y="156"/>
                    </a:lnTo>
                    <a:lnTo>
                      <a:pt x="85" y="157"/>
                    </a:lnTo>
                    <a:lnTo>
                      <a:pt x="87" y="160"/>
                    </a:lnTo>
                    <a:lnTo>
                      <a:pt x="87" y="161"/>
                    </a:lnTo>
                    <a:lnTo>
                      <a:pt x="88" y="163"/>
                    </a:lnTo>
                    <a:lnTo>
                      <a:pt x="89" y="165"/>
                    </a:lnTo>
                    <a:lnTo>
                      <a:pt x="89" y="167"/>
                    </a:lnTo>
                    <a:lnTo>
                      <a:pt x="90" y="168"/>
                    </a:lnTo>
                    <a:lnTo>
                      <a:pt x="92" y="169"/>
                    </a:lnTo>
                    <a:lnTo>
                      <a:pt x="93" y="172"/>
                    </a:lnTo>
                    <a:lnTo>
                      <a:pt x="93" y="173"/>
                    </a:lnTo>
                    <a:lnTo>
                      <a:pt x="94" y="174"/>
                    </a:lnTo>
                    <a:lnTo>
                      <a:pt x="96" y="177"/>
                    </a:lnTo>
                    <a:lnTo>
                      <a:pt x="97" y="178"/>
                    </a:lnTo>
                    <a:lnTo>
                      <a:pt x="97" y="180"/>
                    </a:lnTo>
                    <a:lnTo>
                      <a:pt x="98" y="182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101" y="186"/>
                    </a:lnTo>
                    <a:lnTo>
                      <a:pt x="102" y="189"/>
                    </a:lnTo>
                    <a:lnTo>
                      <a:pt x="103" y="190"/>
                    </a:lnTo>
                    <a:lnTo>
                      <a:pt x="103" y="192"/>
                    </a:lnTo>
                    <a:lnTo>
                      <a:pt x="104" y="194"/>
                    </a:lnTo>
                    <a:lnTo>
                      <a:pt x="106" y="196"/>
                    </a:lnTo>
                    <a:lnTo>
                      <a:pt x="107" y="197"/>
                    </a:lnTo>
                    <a:lnTo>
                      <a:pt x="107" y="199"/>
                    </a:lnTo>
                    <a:lnTo>
                      <a:pt x="108" y="201"/>
                    </a:lnTo>
                    <a:lnTo>
                      <a:pt x="110" y="202"/>
                    </a:lnTo>
                    <a:lnTo>
                      <a:pt x="111" y="203"/>
                    </a:lnTo>
                    <a:lnTo>
                      <a:pt x="111" y="206"/>
                    </a:lnTo>
                    <a:lnTo>
                      <a:pt x="112" y="207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5" y="213"/>
                    </a:lnTo>
                    <a:lnTo>
                      <a:pt x="116" y="214"/>
                    </a:lnTo>
                    <a:lnTo>
                      <a:pt x="117" y="217"/>
                    </a:lnTo>
                    <a:lnTo>
                      <a:pt x="117" y="218"/>
                    </a:lnTo>
                    <a:lnTo>
                      <a:pt x="118" y="219"/>
                    </a:lnTo>
                    <a:lnTo>
                      <a:pt x="120" y="220"/>
                    </a:lnTo>
                    <a:lnTo>
                      <a:pt x="121" y="223"/>
                    </a:lnTo>
                    <a:lnTo>
                      <a:pt x="121" y="224"/>
                    </a:lnTo>
                    <a:lnTo>
                      <a:pt x="122" y="226"/>
                    </a:lnTo>
                    <a:lnTo>
                      <a:pt x="124" y="228"/>
                    </a:lnTo>
                    <a:lnTo>
                      <a:pt x="125" y="230"/>
                    </a:lnTo>
                    <a:lnTo>
                      <a:pt x="125" y="231"/>
                    </a:lnTo>
                    <a:lnTo>
                      <a:pt x="126" y="234"/>
                    </a:lnTo>
                    <a:lnTo>
                      <a:pt x="127" y="235"/>
                    </a:lnTo>
                    <a:lnTo>
                      <a:pt x="127" y="236"/>
                    </a:lnTo>
                    <a:lnTo>
                      <a:pt x="129" y="238"/>
                    </a:lnTo>
                    <a:lnTo>
                      <a:pt x="130" y="240"/>
                    </a:lnTo>
                    <a:lnTo>
                      <a:pt x="131" y="241"/>
                    </a:lnTo>
                    <a:lnTo>
                      <a:pt x="131" y="243"/>
                    </a:lnTo>
                    <a:lnTo>
                      <a:pt x="132" y="245"/>
                    </a:lnTo>
                    <a:lnTo>
                      <a:pt x="134" y="247"/>
                    </a:lnTo>
                    <a:lnTo>
                      <a:pt x="135" y="248"/>
                    </a:lnTo>
                    <a:lnTo>
                      <a:pt x="135" y="251"/>
                    </a:lnTo>
                    <a:lnTo>
                      <a:pt x="136" y="252"/>
                    </a:lnTo>
                    <a:lnTo>
                      <a:pt x="138" y="253"/>
                    </a:lnTo>
                    <a:lnTo>
                      <a:pt x="138" y="256"/>
                    </a:lnTo>
                    <a:lnTo>
                      <a:pt x="139" y="257"/>
                    </a:lnTo>
                    <a:lnTo>
                      <a:pt x="140" y="259"/>
                    </a:lnTo>
                    <a:lnTo>
                      <a:pt x="141" y="260"/>
                    </a:lnTo>
                    <a:lnTo>
                      <a:pt x="141" y="263"/>
                    </a:lnTo>
                    <a:lnTo>
                      <a:pt x="143" y="264"/>
                    </a:lnTo>
                    <a:lnTo>
                      <a:pt x="144" y="265"/>
                    </a:lnTo>
                    <a:lnTo>
                      <a:pt x="144" y="268"/>
                    </a:lnTo>
                    <a:lnTo>
                      <a:pt x="145" y="269"/>
                    </a:lnTo>
                    <a:lnTo>
                      <a:pt x="146" y="270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6"/>
                    </a:lnTo>
                    <a:lnTo>
                      <a:pt x="150" y="278"/>
                    </a:lnTo>
                    <a:lnTo>
                      <a:pt x="150" y="280"/>
                    </a:lnTo>
                    <a:lnTo>
                      <a:pt x="152" y="281"/>
                    </a:lnTo>
                    <a:lnTo>
                      <a:pt x="153" y="284"/>
                    </a:lnTo>
                    <a:lnTo>
                      <a:pt x="153" y="285"/>
                    </a:lnTo>
                    <a:lnTo>
                      <a:pt x="154" y="286"/>
                    </a:lnTo>
                    <a:lnTo>
                      <a:pt x="155" y="289"/>
                    </a:lnTo>
                    <a:lnTo>
                      <a:pt x="157" y="290"/>
                    </a:lnTo>
                    <a:lnTo>
                      <a:pt x="157" y="291"/>
                    </a:lnTo>
                    <a:lnTo>
                      <a:pt x="158" y="294"/>
                    </a:lnTo>
                    <a:lnTo>
                      <a:pt x="159" y="295"/>
                    </a:lnTo>
                    <a:lnTo>
                      <a:pt x="159" y="297"/>
                    </a:lnTo>
                    <a:lnTo>
                      <a:pt x="160" y="299"/>
                    </a:lnTo>
                    <a:lnTo>
                      <a:pt x="162" y="301"/>
                    </a:lnTo>
                    <a:lnTo>
                      <a:pt x="163" y="302"/>
                    </a:lnTo>
                    <a:lnTo>
                      <a:pt x="163" y="305"/>
                    </a:lnTo>
                    <a:lnTo>
                      <a:pt x="164" y="306"/>
                    </a:lnTo>
                    <a:lnTo>
                      <a:pt x="166" y="307"/>
                    </a:lnTo>
                    <a:lnTo>
                      <a:pt x="166" y="310"/>
                    </a:lnTo>
                    <a:lnTo>
                      <a:pt x="167" y="311"/>
                    </a:lnTo>
                    <a:lnTo>
                      <a:pt x="168" y="312"/>
                    </a:lnTo>
                    <a:lnTo>
                      <a:pt x="169" y="314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2" y="319"/>
                    </a:lnTo>
                    <a:lnTo>
                      <a:pt x="172" y="322"/>
                    </a:lnTo>
                    <a:lnTo>
                      <a:pt x="173" y="323"/>
                    </a:lnTo>
                    <a:lnTo>
                      <a:pt x="174" y="324"/>
                    </a:lnTo>
                    <a:lnTo>
                      <a:pt x="176" y="327"/>
                    </a:lnTo>
                    <a:lnTo>
                      <a:pt x="176" y="328"/>
                    </a:lnTo>
                    <a:lnTo>
                      <a:pt x="177" y="330"/>
                    </a:lnTo>
                    <a:lnTo>
                      <a:pt x="178" y="332"/>
                    </a:lnTo>
                    <a:lnTo>
                      <a:pt x="180" y="333"/>
                    </a:lnTo>
                    <a:lnTo>
                      <a:pt x="180" y="335"/>
                    </a:lnTo>
                    <a:lnTo>
                      <a:pt x="181" y="336"/>
                    </a:lnTo>
                    <a:lnTo>
                      <a:pt x="182" y="339"/>
                    </a:lnTo>
                    <a:lnTo>
                      <a:pt x="182" y="340"/>
                    </a:lnTo>
                    <a:lnTo>
                      <a:pt x="183" y="341"/>
                    </a:lnTo>
                    <a:lnTo>
                      <a:pt x="185" y="344"/>
                    </a:lnTo>
                    <a:lnTo>
                      <a:pt x="186" y="345"/>
                    </a:lnTo>
                    <a:lnTo>
                      <a:pt x="186" y="347"/>
                    </a:lnTo>
                    <a:lnTo>
                      <a:pt x="187" y="349"/>
                    </a:lnTo>
                    <a:lnTo>
                      <a:pt x="188" y="351"/>
                    </a:lnTo>
                    <a:lnTo>
                      <a:pt x="190" y="352"/>
                    </a:lnTo>
                    <a:lnTo>
                      <a:pt x="190" y="353"/>
                    </a:lnTo>
                    <a:lnTo>
                      <a:pt x="191" y="356"/>
                    </a:lnTo>
                    <a:lnTo>
                      <a:pt x="192" y="357"/>
                    </a:lnTo>
                    <a:lnTo>
                      <a:pt x="194" y="358"/>
                    </a:lnTo>
                    <a:lnTo>
                      <a:pt x="194" y="361"/>
                    </a:lnTo>
                    <a:lnTo>
                      <a:pt x="195" y="362"/>
                    </a:lnTo>
                    <a:lnTo>
                      <a:pt x="196" y="364"/>
                    </a:lnTo>
                    <a:lnTo>
                      <a:pt x="196" y="366"/>
                    </a:lnTo>
                    <a:lnTo>
                      <a:pt x="197" y="368"/>
                    </a:lnTo>
                    <a:lnTo>
                      <a:pt x="199" y="369"/>
                    </a:lnTo>
                    <a:lnTo>
                      <a:pt x="200" y="372"/>
                    </a:lnTo>
                    <a:lnTo>
                      <a:pt x="200" y="373"/>
                    </a:lnTo>
                    <a:lnTo>
                      <a:pt x="201" y="374"/>
                    </a:lnTo>
                    <a:lnTo>
                      <a:pt x="202" y="376"/>
                    </a:lnTo>
                    <a:lnTo>
                      <a:pt x="204" y="378"/>
                    </a:lnTo>
                    <a:lnTo>
                      <a:pt x="204" y="379"/>
                    </a:lnTo>
                    <a:lnTo>
                      <a:pt x="205" y="381"/>
                    </a:lnTo>
                    <a:lnTo>
                      <a:pt x="206" y="383"/>
                    </a:lnTo>
                    <a:lnTo>
                      <a:pt x="207" y="385"/>
                    </a:lnTo>
                    <a:lnTo>
                      <a:pt x="207" y="386"/>
                    </a:lnTo>
                    <a:lnTo>
                      <a:pt x="209" y="389"/>
                    </a:lnTo>
                    <a:lnTo>
                      <a:pt x="210" y="390"/>
                    </a:lnTo>
                    <a:lnTo>
                      <a:pt x="210" y="391"/>
                    </a:lnTo>
                    <a:lnTo>
                      <a:pt x="211" y="393"/>
                    </a:lnTo>
                    <a:lnTo>
                      <a:pt x="213" y="395"/>
                    </a:lnTo>
                    <a:lnTo>
                      <a:pt x="214" y="397"/>
                    </a:lnTo>
                    <a:lnTo>
                      <a:pt x="214" y="398"/>
                    </a:lnTo>
                    <a:lnTo>
                      <a:pt x="215" y="400"/>
                    </a:lnTo>
                    <a:lnTo>
                      <a:pt x="216" y="402"/>
                    </a:lnTo>
                    <a:lnTo>
                      <a:pt x="218" y="403"/>
                    </a:lnTo>
                    <a:lnTo>
                      <a:pt x="218" y="406"/>
                    </a:lnTo>
                    <a:lnTo>
                      <a:pt x="219" y="407"/>
                    </a:lnTo>
                    <a:lnTo>
                      <a:pt x="220" y="408"/>
                    </a:lnTo>
                    <a:lnTo>
                      <a:pt x="220" y="410"/>
                    </a:lnTo>
                    <a:lnTo>
                      <a:pt x="221" y="412"/>
                    </a:lnTo>
                    <a:lnTo>
                      <a:pt x="223" y="414"/>
                    </a:lnTo>
                    <a:lnTo>
                      <a:pt x="224" y="415"/>
                    </a:lnTo>
                    <a:lnTo>
                      <a:pt x="224" y="418"/>
                    </a:lnTo>
                    <a:lnTo>
                      <a:pt x="225" y="419"/>
                    </a:lnTo>
                    <a:lnTo>
                      <a:pt x="227" y="420"/>
                    </a:lnTo>
                    <a:lnTo>
                      <a:pt x="227" y="421"/>
                    </a:lnTo>
                    <a:lnTo>
                      <a:pt x="228" y="424"/>
                    </a:lnTo>
                    <a:lnTo>
                      <a:pt x="229" y="425"/>
                    </a:lnTo>
                    <a:lnTo>
                      <a:pt x="230" y="427"/>
                    </a:lnTo>
                    <a:lnTo>
                      <a:pt x="230" y="429"/>
                    </a:lnTo>
                    <a:lnTo>
                      <a:pt x="232" y="431"/>
                    </a:lnTo>
                    <a:lnTo>
                      <a:pt x="233" y="432"/>
                    </a:lnTo>
                    <a:lnTo>
                      <a:pt x="233" y="435"/>
                    </a:lnTo>
                    <a:lnTo>
                      <a:pt x="234" y="436"/>
                    </a:lnTo>
                    <a:lnTo>
                      <a:pt x="235" y="437"/>
                    </a:lnTo>
                    <a:lnTo>
                      <a:pt x="235" y="439"/>
                    </a:lnTo>
                    <a:lnTo>
                      <a:pt x="237" y="441"/>
                    </a:lnTo>
                    <a:lnTo>
                      <a:pt x="238" y="443"/>
                    </a:lnTo>
                    <a:lnTo>
                      <a:pt x="239" y="444"/>
                    </a:lnTo>
                    <a:lnTo>
                      <a:pt x="239" y="446"/>
                    </a:lnTo>
                    <a:lnTo>
                      <a:pt x="241" y="448"/>
                    </a:lnTo>
                    <a:lnTo>
                      <a:pt x="242" y="449"/>
                    </a:lnTo>
                    <a:lnTo>
                      <a:pt x="242" y="452"/>
                    </a:lnTo>
                    <a:lnTo>
                      <a:pt x="243" y="453"/>
                    </a:lnTo>
                    <a:lnTo>
                      <a:pt x="244" y="454"/>
                    </a:lnTo>
                    <a:lnTo>
                      <a:pt x="246" y="456"/>
                    </a:lnTo>
                    <a:lnTo>
                      <a:pt x="246" y="458"/>
                    </a:lnTo>
                    <a:lnTo>
                      <a:pt x="247" y="460"/>
                    </a:lnTo>
                    <a:lnTo>
                      <a:pt x="248" y="461"/>
                    </a:lnTo>
                    <a:lnTo>
                      <a:pt x="248" y="464"/>
                    </a:lnTo>
                    <a:lnTo>
                      <a:pt x="249" y="465"/>
                    </a:lnTo>
                    <a:lnTo>
                      <a:pt x="251" y="466"/>
                    </a:lnTo>
                    <a:lnTo>
                      <a:pt x="252" y="467"/>
                    </a:lnTo>
                    <a:lnTo>
                      <a:pt x="252" y="470"/>
                    </a:lnTo>
                    <a:lnTo>
                      <a:pt x="253" y="471"/>
                    </a:lnTo>
                    <a:lnTo>
                      <a:pt x="255" y="473"/>
                    </a:lnTo>
                    <a:lnTo>
                      <a:pt x="255" y="475"/>
                    </a:lnTo>
                    <a:lnTo>
                      <a:pt x="256" y="477"/>
                    </a:lnTo>
                    <a:lnTo>
                      <a:pt x="257" y="478"/>
                    </a:lnTo>
                    <a:lnTo>
                      <a:pt x="258" y="479"/>
                    </a:lnTo>
                    <a:lnTo>
                      <a:pt x="258" y="482"/>
                    </a:lnTo>
                    <a:lnTo>
                      <a:pt x="260" y="483"/>
                    </a:lnTo>
                    <a:lnTo>
                      <a:pt x="261" y="485"/>
                    </a:lnTo>
                    <a:lnTo>
                      <a:pt x="262" y="486"/>
                    </a:lnTo>
                    <a:lnTo>
                      <a:pt x="262" y="489"/>
                    </a:lnTo>
                    <a:lnTo>
                      <a:pt x="263" y="490"/>
                    </a:lnTo>
                    <a:lnTo>
                      <a:pt x="265" y="491"/>
                    </a:lnTo>
                    <a:lnTo>
                      <a:pt x="265" y="492"/>
                    </a:lnTo>
                    <a:lnTo>
                      <a:pt x="266" y="495"/>
                    </a:lnTo>
                    <a:lnTo>
                      <a:pt x="267" y="496"/>
                    </a:lnTo>
                    <a:lnTo>
                      <a:pt x="269" y="498"/>
                    </a:lnTo>
                    <a:lnTo>
                      <a:pt x="269" y="500"/>
                    </a:lnTo>
                    <a:lnTo>
                      <a:pt x="270" y="502"/>
                    </a:lnTo>
                    <a:lnTo>
                      <a:pt x="271" y="503"/>
                    </a:lnTo>
                    <a:lnTo>
                      <a:pt x="272" y="504"/>
                    </a:lnTo>
                    <a:lnTo>
                      <a:pt x="272" y="507"/>
                    </a:lnTo>
                    <a:lnTo>
                      <a:pt x="274" y="508"/>
                    </a:lnTo>
                    <a:lnTo>
                      <a:pt x="275" y="510"/>
                    </a:lnTo>
                    <a:lnTo>
                      <a:pt x="276" y="511"/>
                    </a:lnTo>
                    <a:lnTo>
                      <a:pt x="276" y="513"/>
                    </a:lnTo>
                    <a:lnTo>
                      <a:pt x="277" y="515"/>
                    </a:lnTo>
                    <a:lnTo>
                      <a:pt x="279" y="516"/>
                    </a:lnTo>
                    <a:lnTo>
                      <a:pt x="279" y="517"/>
                    </a:lnTo>
                    <a:lnTo>
                      <a:pt x="280" y="520"/>
                    </a:lnTo>
                    <a:lnTo>
                      <a:pt x="281" y="521"/>
                    </a:lnTo>
                    <a:lnTo>
                      <a:pt x="283" y="523"/>
                    </a:lnTo>
                    <a:lnTo>
                      <a:pt x="283" y="524"/>
                    </a:lnTo>
                    <a:lnTo>
                      <a:pt x="284" y="527"/>
                    </a:lnTo>
                    <a:lnTo>
                      <a:pt x="285" y="528"/>
                    </a:lnTo>
                    <a:lnTo>
                      <a:pt x="286" y="529"/>
                    </a:lnTo>
                    <a:lnTo>
                      <a:pt x="286" y="531"/>
                    </a:lnTo>
                    <a:lnTo>
                      <a:pt x="288" y="533"/>
                    </a:lnTo>
                    <a:lnTo>
                      <a:pt x="289" y="534"/>
                    </a:lnTo>
                    <a:lnTo>
                      <a:pt x="290" y="536"/>
                    </a:lnTo>
                    <a:lnTo>
                      <a:pt x="290" y="537"/>
                    </a:lnTo>
                    <a:lnTo>
                      <a:pt x="291" y="538"/>
                    </a:lnTo>
                    <a:lnTo>
                      <a:pt x="293" y="541"/>
                    </a:lnTo>
                    <a:lnTo>
                      <a:pt x="293" y="542"/>
                    </a:lnTo>
                    <a:lnTo>
                      <a:pt x="294" y="544"/>
                    </a:lnTo>
                    <a:lnTo>
                      <a:pt x="295" y="545"/>
                    </a:lnTo>
                    <a:lnTo>
                      <a:pt x="297" y="548"/>
                    </a:lnTo>
                    <a:lnTo>
                      <a:pt x="297" y="549"/>
                    </a:lnTo>
                    <a:lnTo>
                      <a:pt x="298" y="550"/>
                    </a:lnTo>
                    <a:lnTo>
                      <a:pt x="299" y="552"/>
                    </a:lnTo>
                    <a:lnTo>
                      <a:pt x="300" y="554"/>
                    </a:lnTo>
                    <a:lnTo>
                      <a:pt x="300" y="556"/>
                    </a:lnTo>
                    <a:lnTo>
                      <a:pt x="302" y="557"/>
                    </a:lnTo>
                    <a:lnTo>
                      <a:pt x="303" y="558"/>
                    </a:lnTo>
                    <a:lnTo>
                      <a:pt x="303" y="561"/>
                    </a:lnTo>
                    <a:lnTo>
                      <a:pt x="304" y="562"/>
                    </a:lnTo>
                    <a:lnTo>
                      <a:pt x="305" y="563"/>
                    </a:lnTo>
                    <a:lnTo>
                      <a:pt x="307" y="565"/>
                    </a:lnTo>
                    <a:lnTo>
                      <a:pt x="307" y="566"/>
                    </a:lnTo>
                    <a:lnTo>
                      <a:pt x="308" y="569"/>
                    </a:lnTo>
                    <a:lnTo>
                      <a:pt x="309" y="570"/>
                    </a:lnTo>
                    <a:lnTo>
                      <a:pt x="309" y="571"/>
                    </a:lnTo>
                    <a:lnTo>
                      <a:pt x="311" y="573"/>
                    </a:lnTo>
                    <a:lnTo>
                      <a:pt x="312" y="575"/>
                    </a:lnTo>
                    <a:lnTo>
                      <a:pt x="313" y="577"/>
                    </a:lnTo>
                    <a:lnTo>
                      <a:pt x="313" y="578"/>
                    </a:lnTo>
                    <a:lnTo>
                      <a:pt x="314" y="579"/>
                    </a:lnTo>
                    <a:lnTo>
                      <a:pt x="316" y="582"/>
                    </a:lnTo>
                    <a:lnTo>
                      <a:pt x="316" y="583"/>
                    </a:lnTo>
                    <a:lnTo>
                      <a:pt x="317" y="584"/>
                    </a:lnTo>
                    <a:lnTo>
                      <a:pt x="318" y="586"/>
                    </a:lnTo>
                    <a:lnTo>
                      <a:pt x="318" y="587"/>
                    </a:lnTo>
                    <a:lnTo>
                      <a:pt x="319" y="590"/>
                    </a:lnTo>
                    <a:lnTo>
                      <a:pt x="321" y="591"/>
                    </a:lnTo>
                    <a:lnTo>
                      <a:pt x="322" y="592"/>
                    </a:lnTo>
                    <a:lnTo>
                      <a:pt x="322" y="594"/>
                    </a:lnTo>
                    <a:lnTo>
                      <a:pt x="323" y="596"/>
                    </a:lnTo>
                    <a:lnTo>
                      <a:pt x="325" y="598"/>
                    </a:lnTo>
                    <a:lnTo>
                      <a:pt x="325" y="599"/>
                    </a:lnTo>
                    <a:lnTo>
                      <a:pt x="326" y="600"/>
                    </a:lnTo>
                    <a:lnTo>
                      <a:pt x="327" y="603"/>
                    </a:lnTo>
                    <a:lnTo>
                      <a:pt x="328" y="604"/>
                    </a:lnTo>
                    <a:lnTo>
                      <a:pt x="328" y="605"/>
                    </a:lnTo>
                    <a:lnTo>
                      <a:pt x="330" y="607"/>
                    </a:lnTo>
                    <a:lnTo>
                      <a:pt x="331" y="608"/>
                    </a:lnTo>
                    <a:lnTo>
                      <a:pt x="331" y="611"/>
                    </a:lnTo>
                    <a:lnTo>
                      <a:pt x="332" y="612"/>
                    </a:lnTo>
                    <a:lnTo>
                      <a:pt x="333" y="613"/>
                    </a:lnTo>
                    <a:lnTo>
                      <a:pt x="335" y="615"/>
                    </a:lnTo>
                    <a:lnTo>
                      <a:pt x="335" y="616"/>
                    </a:lnTo>
                    <a:lnTo>
                      <a:pt x="336" y="619"/>
                    </a:lnTo>
                    <a:lnTo>
                      <a:pt x="337" y="620"/>
                    </a:lnTo>
                    <a:lnTo>
                      <a:pt x="337" y="621"/>
                    </a:lnTo>
                    <a:lnTo>
                      <a:pt x="339" y="623"/>
                    </a:lnTo>
                    <a:lnTo>
                      <a:pt x="340" y="625"/>
                    </a:lnTo>
                    <a:lnTo>
                      <a:pt x="341" y="626"/>
                    </a:lnTo>
                    <a:lnTo>
                      <a:pt x="341" y="628"/>
                    </a:lnTo>
                    <a:lnTo>
                      <a:pt x="342" y="629"/>
                    </a:lnTo>
                    <a:lnTo>
                      <a:pt x="344" y="630"/>
                    </a:lnTo>
                    <a:lnTo>
                      <a:pt x="345" y="633"/>
                    </a:lnTo>
                    <a:lnTo>
                      <a:pt x="345" y="634"/>
                    </a:lnTo>
                    <a:lnTo>
                      <a:pt x="346" y="636"/>
                    </a:lnTo>
                    <a:lnTo>
                      <a:pt x="347" y="637"/>
                    </a:lnTo>
                    <a:lnTo>
                      <a:pt x="347" y="638"/>
                    </a:lnTo>
                    <a:lnTo>
                      <a:pt x="349" y="641"/>
                    </a:lnTo>
                    <a:lnTo>
                      <a:pt x="350" y="642"/>
                    </a:lnTo>
                    <a:lnTo>
                      <a:pt x="351" y="644"/>
                    </a:lnTo>
                    <a:lnTo>
                      <a:pt x="351" y="645"/>
                    </a:lnTo>
                    <a:lnTo>
                      <a:pt x="353" y="646"/>
                    </a:lnTo>
                    <a:lnTo>
                      <a:pt x="354" y="649"/>
                    </a:lnTo>
                    <a:lnTo>
                      <a:pt x="355" y="650"/>
                    </a:lnTo>
                    <a:lnTo>
                      <a:pt x="355" y="651"/>
                    </a:lnTo>
                    <a:lnTo>
                      <a:pt x="356" y="653"/>
                    </a:lnTo>
                    <a:lnTo>
                      <a:pt x="358" y="654"/>
                    </a:lnTo>
                    <a:lnTo>
                      <a:pt x="358" y="657"/>
                    </a:lnTo>
                    <a:lnTo>
                      <a:pt x="359" y="658"/>
                    </a:lnTo>
                    <a:lnTo>
                      <a:pt x="360" y="659"/>
                    </a:lnTo>
                    <a:lnTo>
                      <a:pt x="361" y="661"/>
                    </a:lnTo>
                    <a:lnTo>
                      <a:pt x="361" y="662"/>
                    </a:lnTo>
                    <a:lnTo>
                      <a:pt x="363" y="665"/>
                    </a:lnTo>
                    <a:lnTo>
                      <a:pt x="364" y="666"/>
                    </a:lnTo>
                    <a:lnTo>
                      <a:pt x="364" y="667"/>
                    </a:lnTo>
                    <a:lnTo>
                      <a:pt x="365" y="669"/>
                    </a:lnTo>
                    <a:lnTo>
                      <a:pt x="367" y="670"/>
                    </a:lnTo>
                    <a:lnTo>
                      <a:pt x="368" y="672"/>
                    </a:lnTo>
                    <a:lnTo>
                      <a:pt x="368" y="674"/>
                    </a:lnTo>
                    <a:lnTo>
                      <a:pt x="369" y="675"/>
                    </a:lnTo>
                    <a:lnTo>
                      <a:pt x="370" y="676"/>
                    </a:lnTo>
                    <a:lnTo>
                      <a:pt x="370" y="678"/>
                    </a:lnTo>
                    <a:lnTo>
                      <a:pt x="372" y="680"/>
                    </a:lnTo>
                    <a:lnTo>
                      <a:pt x="373" y="682"/>
                    </a:lnTo>
                    <a:lnTo>
                      <a:pt x="373" y="683"/>
                    </a:lnTo>
                    <a:lnTo>
                      <a:pt x="374" y="684"/>
                    </a:lnTo>
                    <a:lnTo>
                      <a:pt x="375" y="686"/>
                    </a:lnTo>
                    <a:lnTo>
                      <a:pt x="377" y="688"/>
                    </a:lnTo>
                    <a:lnTo>
                      <a:pt x="377" y="690"/>
                    </a:lnTo>
                    <a:lnTo>
                      <a:pt x="378" y="691"/>
                    </a:lnTo>
                    <a:lnTo>
                      <a:pt x="379" y="692"/>
                    </a:lnTo>
                    <a:lnTo>
                      <a:pt x="379" y="693"/>
                    </a:lnTo>
                    <a:lnTo>
                      <a:pt x="381" y="695"/>
                    </a:lnTo>
                    <a:lnTo>
                      <a:pt x="382" y="697"/>
                    </a:lnTo>
                    <a:lnTo>
                      <a:pt x="383" y="699"/>
                    </a:lnTo>
                    <a:lnTo>
                      <a:pt x="383" y="700"/>
                    </a:lnTo>
                    <a:lnTo>
                      <a:pt x="384" y="701"/>
                    </a:lnTo>
                    <a:lnTo>
                      <a:pt x="386" y="703"/>
                    </a:lnTo>
                    <a:lnTo>
                      <a:pt x="386" y="704"/>
                    </a:lnTo>
                    <a:lnTo>
                      <a:pt x="387" y="707"/>
                    </a:lnTo>
                    <a:lnTo>
                      <a:pt x="388" y="708"/>
                    </a:lnTo>
                    <a:lnTo>
                      <a:pt x="389" y="709"/>
                    </a:lnTo>
                    <a:lnTo>
                      <a:pt x="389" y="711"/>
                    </a:lnTo>
                    <a:lnTo>
                      <a:pt x="391" y="712"/>
                    </a:lnTo>
                    <a:lnTo>
                      <a:pt x="392" y="713"/>
                    </a:lnTo>
                    <a:lnTo>
                      <a:pt x="392" y="716"/>
                    </a:lnTo>
                    <a:lnTo>
                      <a:pt x="393" y="717"/>
                    </a:lnTo>
                    <a:lnTo>
                      <a:pt x="395" y="718"/>
                    </a:lnTo>
                    <a:lnTo>
                      <a:pt x="396" y="720"/>
                    </a:lnTo>
                    <a:lnTo>
                      <a:pt x="396" y="721"/>
                    </a:lnTo>
                    <a:lnTo>
                      <a:pt x="397" y="722"/>
                    </a:lnTo>
                    <a:lnTo>
                      <a:pt x="398" y="725"/>
                    </a:lnTo>
                    <a:lnTo>
                      <a:pt x="400" y="726"/>
                    </a:lnTo>
                    <a:lnTo>
                      <a:pt x="400" y="728"/>
                    </a:lnTo>
                    <a:lnTo>
                      <a:pt x="401" y="729"/>
                    </a:lnTo>
                    <a:lnTo>
                      <a:pt x="402" y="730"/>
                    </a:lnTo>
                    <a:lnTo>
                      <a:pt x="402" y="732"/>
                    </a:lnTo>
                    <a:lnTo>
                      <a:pt x="403" y="733"/>
                    </a:lnTo>
                    <a:lnTo>
                      <a:pt x="405" y="734"/>
                    </a:lnTo>
                    <a:lnTo>
                      <a:pt x="406" y="737"/>
                    </a:lnTo>
                    <a:lnTo>
                      <a:pt x="406" y="738"/>
                    </a:lnTo>
                    <a:lnTo>
                      <a:pt x="407" y="739"/>
                    </a:lnTo>
                    <a:lnTo>
                      <a:pt x="409" y="741"/>
                    </a:lnTo>
                    <a:lnTo>
                      <a:pt x="410" y="742"/>
                    </a:lnTo>
                    <a:lnTo>
                      <a:pt x="410" y="743"/>
                    </a:lnTo>
                    <a:lnTo>
                      <a:pt x="411" y="745"/>
                    </a:lnTo>
                    <a:lnTo>
                      <a:pt x="412" y="746"/>
                    </a:lnTo>
                    <a:lnTo>
                      <a:pt x="414" y="749"/>
                    </a:lnTo>
                    <a:lnTo>
                      <a:pt x="414" y="750"/>
                    </a:lnTo>
                    <a:lnTo>
                      <a:pt x="415" y="751"/>
                    </a:lnTo>
                    <a:lnTo>
                      <a:pt x="416" y="753"/>
                    </a:lnTo>
                    <a:lnTo>
                      <a:pt x="416" y="754"/>
                    </a:lnTo>
                    <a:lnTo>
                      <a:pt x="417" y="755"/>
                    </a:lnTo>
                    <a:lnTo>
                      <a:pt x="419" y="757"/>
                    </a:lnTo>
                    <a:lnTo>
                      <a:pt x="420" y="758"/>
                    </a:lnTo>
                    <a:lnTo>
                      <a:pt x="420" y="760"/>
                    </a:lnTo>
                    <a:lnTo>
                      <a:pt x="421" y="762"/>
                    </a:lnTo>
                    <a:lnTo>
                      <a:pt x="423" y="763"/>
                    </a:lnTo>
                    <a:lnTo>
                      <a:pt x="424" y="764"/>
                    </a:lnTo>
                    <a:lnTo>
                      <a:pt x="424" y="766"/>
                    </a:lnTo>
                    <a:lnTo>
                      <a:pt x="425" y="767"/>
                    </a:lnTo>
                    <a:lnTo>
                      <a:pt x="426" y="768"/>
                    </a:lnTo>
                    <a:lnTo>
                      <a:pt x="428" y="770"/>
                    </a:lnTo>
                    <a:lnTo>
                      <a:pt x="428" y="771"/>
                    </a:lnTo>
                    <a:lnTo>
                      <a:pt x="429" y="772"/>
                    </a:lnTo>
                    <a:lnTo>
                      <a:pt x="430" y="775"/>
                    </a:lnTo>
                    <a:lnTo>
                      <a:pt x="430" y="776"/>
                    </a:lnTo>
                    <a:lnTo>
                      <a:pt x="431" y="778"/>
                    </a:lnTo>
                    <a:lnTo>
                      <a:pt x="433" y="779"/>
                    </a:lnTo>
                    <a:lnTo>
                      <a:pt x="434" y="780"/>
                    </a:lnTo>
                    <a:lnTo>
                      <a:pt x="434" y="782"/>
                    </a:lnTo>
                    <a:lnTo>
                      <a:pt x="435" y="783"/>
                    </a:lnTo>
                    <a:lnTo>
                      <a:pt x="437" y="784"/>
                    </a:lnTo>
                    <a:lnTo>
                      <a:pt x="438" y="785"/>
                    </a:lnTo>
                    <a:lnTo>
                      <a:pt x="438" y="787"/>
                    </a:lnTo>
                    <a:lnTo>
                      <a:pt x="439" y="788"/>
                    </a:lnTo>
                    <a:lnTo>
                      <a:pt x="440" y="791"/>
                    </a:lnTo>
                    <a:lnTo>
                      <a:pt x="440" y="792"/>
                    </a:lnTo>
                    <a:lnTo>
                      <a:pt x="442" y="793"/>
                    </a:lnTo>
                    <a:lnTo>
                      <a:pt x="443" y="795"/>
                    </a:lnTo>
                    <a:lnTo>
                      <a:pt x="444" y="796"/>
                    </a:lnTo>
                    <a:lnTo>
                      <a:pt x="444" y="797"/>
                    </a:lnTo>
                    <a:lnTo>
                      <a:pt x="445" y="799"/>
                    </a:lnTo>
                    <a:lnTo>
                      <a:pt x="447" y="800"/>
                    </a:lnTo>
                    <a:lnTo>
                      <a:pt x="447" y="801"/>
                    </a:lnTo>
                    <a:lnTo>
                      <a:pt x="448" y="803"/>
                    </a:lnTo>
                    <a:lnTo>
                      <a:pt x="449" y="804"/>
                    </a:lnTo>
                    <a:lnTo>
                      <a:pt x="451" y="805"/>
                    </a:lnTo>
                    <a:lnTo>
                      <a:pt x="451" y="808"/>
                    </a:lnTo>
                    <a:lnTo>
                      <a:pt x="452" y="809"/>
                    </a:lnTo>
                    <a:lnTo>
                      <a:pt x="453" y="810"/>
                    </a:lnTo>
                    <a:lnTo>
                      <a:pt x="453" y="812"/>
                    </a:lnTo>
                    <a:lnTo>
                      <a:pt x="454" y="813"/>
                    </a:lnTo>
                    <a:lnTo>
                      <a:pt x="456" y="814"/>
                    </a:lnTo>
                    <a:lnTo>
                      <a:pt x="456" y="816"/>
                    </a:lnTo>
                    <a:lnTo>
                      <a:pt x="457" y="817"/>
                    </a:lnTo>
                    <a:lnTo>
                      <a:pt x="458" y="818"/>
                    </a:lnTo>
                    <a:lnTo>
                      <a:pt x="459" y="820"/>
                    </a:lnTo>
                    <a:lnTo>
                      <a:pt x="459" y="821"/>
                    </a:lnTo>
                    <a:lnTo>
                      <a:pt x="461" y="822"/>
                    </a:lnTo>
                    <a:lnTo>
                      <a:pt x="462" y="824"/>
                    </a:lnTo>
                    <a:lnTo>
                      <a:pt x="462" y="825"/>
                    </a:lnTo>
                    <a:lnTo>
                      <a:pt x="463" y="826"/>
                    </a:lnTo>
                    <a:lnTo>
                      <a:pt x="465" y="829"/>
                    </a:lnTo>
                    <a:lnTo>
                      <a:pt x="466" y="830"/>
                    </a:lnTo>
                    <a:lnTo>
                      <a:pt x="466" y="831"/>
                    </a:lnTo>
                    <a:lnTo>
                      <a:pt x="467" y="833"/>
                    </a:lnTo>
                    <a:lnTo>
                      <a:pt x="468" y="834"/>
                    </a:lnTo>
                    <a:lnTo>
                      <a:pt x="468" y="835"/>
                    </a:lnTo>
                    <a:lnTo>
                      <a:pt x="470" y="837"/>
                    </a:lnTo>
                    <a:lnTo>
                      <a:pt x="471" y="838"/>
                    </a:lnTo>
                    <a:lnTo>
                      <a:pt x="472" y="839"/>
                    </a:lnTo>
                    <a:lnTo>
                      <a:pt x="472" y="841"/>
                    </a:lnTo>
                    <a:lnTo>
                      <a:pt x="473" y="842"/>
                    </a:lnTo>
                    <a:lnTo>
                      <a:pt x="475" y="843"/>
                    </a:lnTo>
                    <a:lnTo>
                      <a:pt x="475" y="845"/>
                    </a:lnTo>
                    <a:lnTo>
                      <a:pt x="476" y="846"/>
                    </a:lnTo>
                    <a:lnTo>
                      <a:pt x="477" y="847"/>
                    </a:lnTo>
                    <a:lnTo>
                      <a:pt x="479" y="849"/>
                    </a:lnTo>
                    <a:lnTo>
                      <a:pt x="479" y="850"/>
                    </a:lnTo>
                    <a:lnTo>
                      <a:pt x="480" y="851"/>
                    </a:lnTo>
                    <a:lnTo>
                      <a:pt x="481" y="852"/>
                    </a:lnTo>
                    <a:lnTo>
                      <a:pt x="482" y="854"/>
                    </a:lnTo>
                    <a:lnTo>
                      <a:pt x="482" y="855"/>
                    </a:lnTo>
                    <a:lnTo>
                      <a:pt x="484" y="856"/>
                    </a:lnTo>
                    <a:lnTo>
                      <a:pt x="485" y="858"/>
                    </a:lnTo>
                    <a:lnTo>
                      <a:pt x="485" y="859"/>
                    </a:lnTo>
                    <a:lnTo>
                      <a:pt x="486" y="862"/>
                    </a:lnTo>
                    <a:lnTo>
                      <a:pt x="487" y="863"/>
                    </a:lnTo>
                    <a:lnTo>
                      <a:pt x="489" y="864"/>
                    </a:lnTo>
                    <a:lnTo>
                      <a:pt x="489" y="866"/>
                    </a:lnTo>
                    <a:lnTo>
                      <a:pt x="490" y="867"/>
                    </a:lnTo>
                    <a:lnTo>
                      <a:pt x="491" y="868"/>
                    </a:lnTo>
                    <a:lnTo>
                      <a:pt x="493" y="870"/>
                    </a:lnTo>
                    <a:lnTo>
                      <a:pt x="493" y="871"/>
                    </a:lnTo>
                    <a:lnTo>
                      <a:pt x="494" y="872"/>
                    </a:lnTo>
                    <a:lnTo>
                      <a:pt x="495" y="873"/>
                    </a:lnTo>
                    <a:lnTo>
                      <a:pt x="496" y="875"/>
                    </a:lnTo>
                    <a:lnTo>
                      <a:pt x="496" y="876"/>
                    </a:lnTo>
                    <a:lnTo>
                      <a:pt x="498" y="877"/>
                    </a:lnTo>
                    <a:lnTo>
                      <a:pt x="499" y="879"/>
                    </a:lnTo>
                    <a:lnTo>
                      <a:pt x="499" y="880"/>
                    </a:lnTo>
                    <a:lnTo>
                      <a:pt x="500" y="881"/>
                    </a:lnTo>
                    <a:lnTo>
                      <a:pt x="501" y="883"/>
                    </a:lnTo>
                    <a:lnTo>
                      <a:pt x="503" y="884"/>
                    </a:lnTo>
                    <a:lnTo>
                      <a:pt x="503" y="885"/>
                    </a:lnTo>
                    <a:lnTo>
                      <a:pt x="504" y="887"/>
                    </a:lnTo>
                    <a:lnTo>
                      <a:pt x="505" y="888"/>
                    </a:lnTo>
                    <a:lnTo>
                      <a:pt x="507" y="889"/>
                    </a:lnTo>
                    <a:lnTo>
                      <a:pt x="507" y="891"/>
                    </a:lnTo>
                    <a:lnTo>
                      <a:pt x="508" y="892"/>
                    </a:lnTo>
                    <a:lnTo>
                      <a:pt x="509" y="893"/>
                    </a:lnTo>
                    <a:lnTo>
                      <a:pt x="510" y="894"/>
                    </a:lnTo>
                    <a:lnTo>
                      <a:pt x="512" y="896"/>
                    </a:lnTo>
                    <a:lnTo>
                      <a:pt x="513" y="897"/>
                    </a:lnTo>
                    <a:lnTo>
                      <a:pt x="513" y="898"/>
                    </a:lnTo>
                    <a:lnTo>
                      <a:pt x="514" y="900"/>
                    </a:lnTo>
                    <a:lnTo>
                      <a:pt x="515" y="901"/>
                    </a:lnTo>
                    <a:lnTo>
                      <a:pt x="517" y="902"/>
                    </a:lnTo>
                    <a:lnTo>
                      <a:pt x="517" y="904"/>
                    </a:lnTo>
                    <a:lnTo>
                      <a:pt x="518" y="905"/>
                    </a:lnTo>
                    <a:lnTo>
                      <a:pt x="519" y="906"/>
                    </a:lnTo>
                    <a:lnTo>
                      <a:pt x="521" y="908"/>
                    </a:lnTo>
                    <a:lnTo>
                      <a:pt x="521" y="909"/>
                    </a:lnTo>
                    <a:lnTo>
                      <a:pt x="522" y="910"/>
                    </a:lnTo>
                    <a:lnTo>
                      <a:pt x="523" y="912"/>
                    </a:lnTo>
                    <a:lnTo>
                      <a:pt x="523" y="913"/>
                    </a:lnTo>
                    <a:lnTo>
                      <a:pt x="524" y="914"/>
                    </a:lnTo>
                    <a:lnTo>
                      <a:pt x="526" y="916"/>
                    </a:lnTo>
                    <a:lnTo>
                      <a:pt x="527" y="917"/>
                    </a:lnTo>
                    <a:lnTo>
                      <a:pt x="527" y="918"/>
                    </a:lnTo>
                    <a:lnTo>
                      <a:pt x="528" y="919"/>
                    </a:lnTo>
                    <a:lnTo>
                      <a:pt x="529" y="921"/>
                    </a:lnTo>
                    <a:lnTo>
                      <a:pt x="529" y="922"/>
                    </a:lnTo>
                    <a:lnTo>
                      <a:pt x="531" y="923"/>
                    </a:lnTo>
                    <a:lnTo>
                      <a:pt x="532" y="925"/>
                    </a:lnTo>
                    <a:lnTo>
                      <a:pt x="533" y="926"/>
                    </a:lnTo>
                    <a:lnTo>
                      <a:pt x="533" y="927"/>
                    </a:lnTo>
                    <a:lnTo>
                      <a:pt x="535" y="929"/>
                    </a:lnTo>
                    <a:lnTo>
                      <a:pt x="536" y="930"/>
                    </a:lnTo>
                    <a:lnTo>
                      <a:pt x="536" y="931"/>
                    </a:lnTo>
                    <a:lnTo>
                      <a:pt x="537" y="933"/>
                    </a:lnTo>
                    <a:lnTo>
                      <a:pt x="538" y="933"/>
                    </a:lnTo>
                    <a:lnTo>
                      <a:pt x="538" y="934"/>
                    </a:lnTo>
                    <a:lnTo>
                      <a:pt x="540" y="935"/>
                    </a:lnTo>
                    <a:lnTo>
                      <a:pt x="541" y="937"/>
                    </a:lnTo>
                    <a:lnTo>
                      <a:pt x="542" y="938"/>
                    </a:lnTo>
                    <a:lnTo>
                      <a:pt x="542" y="939"/>
                    </a:lnTo>
                    <a:lnTo>
                      <a:pt x="543" y="940"/>
                    </a:lnTo>
                    <a:lnTo>
                      <a:pt x="545" y="942"/>
                    </a:lnTo>
                    <a:lnTo>
                      <a:pt x="545" y="943"/>
                    </a:lnTo>
                    <a:lnTo>
                      <a:pt x="546" y="944"/>
                    </a:lnTo>
                    <a:lnTo>
                      <a:pt x="547" y="946"/>
                    </a:lnTo>
                    <a:lnTo>
                      <a:pt x="549" y="947"/>
                    </a:lnTo>
                    <a:lnTo>
                      <a:pt x="549" y="948"/>
                    </a:lnTo>
                    <a:lnTo>
                      <a:pt x="550" y="950"/>
                    </a:lnTo>
                    <a:lnTo>
                      <a:pt x="551" y="951"/>
                    </a:lnTo>
                    <a:lnTo>
                      <a:pt x="551" y="952"/>
                    </a:lnTo>
                    <a:lnTo>
                      <a:pt x="552" y="954"/>
                    </a:lnTo>
                    <a:lnTo>
                      <a:pt x="554" y="955"/>
                    </a:lnTo>
                    <a:lnTo>
                      <a:pt x="555" y="956"/>
                    </a:lnTo>
                    <a:lnTo>
                      <a:pt x="556" y="958"/>
                    </a:lnTo>
                    <a:lnTo>
                      <a:pt x="557" y="959"/>
                    </a:lnTo>
                    <a:lnTo>
                      <a:pt x="557" y="960"/>
                    </a:lnTo>
                    <a:lnTo>
                      <a:pt x="559" y="962"/>
                    </a:lnTo>
                    <a:lnTo>
                      <a:pt x="560" y="963"/>
                    </a:lnTo>
                    <a:lnTo>
                      <a:pt x="561" y="964"/>
                    </a:lnTo>
                    <a:lnTo>
                      <a:pt x="561" y="965"/>
                    </a:lnTo>
                    <a:lnTo>
                      <a:pt x="563" y="967"/>
                    </a:lnTo>
                    <a:lnTo>
                      <a:pt x="564" y="968"/>
                    </a:lnTo>
                    <a:lnTo>
                      <a:pt x="565" y="969"/>
                    </a:lnTo>
                    <a:lnTo>
                      <a:pt x="565" y="971"/>
                    </a:lnTo>
                    <a:lnTo>
                      <a:pt x="566" y="971"/>
                    </a:lnTo>
                    <a:lnTo>
                      <a:pt x="568" y="972"/>
                    </a:lnTo>
                    <a:lnTo>
                      <a:pt x="568" y="973"/>
                    </a:lnTo>
                    <a:lnTo>
                      <a:pt x="569" y="975"/>
                    </a:lnTo>
                    <a:lnTo>
                      <a:pt x="570" y="976"/>
                    </a:lnTo>
                    <a:lnTo>
                      <a:pt x="571" y="977"/>
                    </a:lnTo>
                    <a:lnTo>
                      <a:pt x="571" y="979"/>
                    </a:lnTo>
                    <a:lnTo>
                      <a:pt x="573" y="980"/>
                    </a:lnTo>
                    <a:lnTo>
                      <a:pt x="574" y="981"/>
                    </a:lnTo>
                    <a:lnTo>
                      <a:pt x="575" y="981"/>
                    </a:lnTo>
                    <a:lnTo>
                      <a:pt x="575" y="983"/>
                    </a:lnTo>
                    <a:lnTo>
                      <a:pt x="577" y="984"/>
                    </a:lnTo>
                    <a:lnTo>
                      <a:pt x="578" y="985"/>
                    </a:lnTo>
                    <a:lnTo>
                      <a:pt x="579" y="986"/>
                    </a:lnTo>
                    <a:lnTo>
                      <a:pt x="579" y="988"/>
                    </a:lnTo>
                    <a:lnTo>
                      <a:pt x="580" y="989"/>
                    </a:lnTo>
                    <a:lnTo>
                      <a:pt x="582" y="990"/>
                    </a:lnTo>
                    <a:lnTo>
                      <a:pt x="583" y="992"/>
                    </a:lnTo>
                    <a:lnTo>
                      <a:pt x="584" y="993"/>
                    </a:lnTo>
                    <a:lnTo>
                      <a:pt x="585" y="994"/>
                    </a:lnTo>
                    <a:lnTo>
                      <a:pt x="585" y="996"/>
                    </a:lnTo>
                    <a:lnTo>
                      <a:pt x="587" y="997"/>
                    </a:lnTo>
                    <a:lnTo>
                      <a:pt x="588" y="998"/>
                    </a:lnTo>
                    <a:lnTo>
                      <a:pt x="589" y="998"/>
                    </a:lnTo>
                    <a:lnTo>
                      <a:pt x="589" y="1000"/>
                    </a:lnTo>
                    <a:lnTo>
                      <a:pt x="591" y="1001"/>
                    </a:lnTo>
                    <a:lnTo>
                      <a:pt x="592" y="1002"/>
                    </a:lnTo>
                    <a:lnTo>
                      <a:pt x="593" y="1004"/>
                    </a:lnTo>
                    <a:lnTo>
                      <a:pt x="593" y="1005"/>
                    </a:lnTo>
                    <a:lnTo>
                      <a:pt x="594" y="1005"/>
                    </a:lnTo>
                    <a:lnTo>
                      <a:pt x="596" y="1006"/>
                    </a:lnTo>
                    <a:lnTo>
                      <a:pt x="596" y="1007"/>
                    </a:lnTo>
                    <a:lnTo>
                      <a:pt x="597" y="1009"/>
                    </a:lnTo>
                    <a:lnTo>
                      <a:pt x="598" y="1010"/>
                    </a:lnTo>
                    <a:lnTo>
                      <a:pt x="599" y="1011"/>
                    </a:lnTo>
                    <a:lnTo>
                      <a:pt x="601" y="1013"/>
                    </a:lnTo>
                    <a:lnTo>
                      <a:pt x="602" y="1014"/>
                    </a:lnTo>
                    <a:lnTo>
                      <a:pt x="603" y="1015"/>
                    </a:lnTo>
                    <a:lnTo>
                      <a:pt x="603" y="1017"/>
                    </a:lnTo>
                    <a:lnTo>
                      <a:pt x="605" y="1018"/>
                    </a:lnTo>
                    <a:lnTo>
                      <a:pt x="606" y="1018"/>
                    </a:lnTo>
                    <a:lnTo>
                      <a:pt x="606" y="1019"/>
                    </a:lnTo>
                    <a:lnTo>
                      <a:pt x="607" y="1021"/>
                    </a:lnTo>
                    <a:lnTo>
                      <a:pt x="608" y="1022"/>
                    </a:lnTo>
                    <a:lnTo>
                      <a:pt x="610" y="1023"/>
                    </a:lnTo>
                    <a:lnTo>
                      <a:pt x="611" y="1025"/>
                    </a:lnTo>
                    <a:lnTo>
                      <a:pt x="612" y="1026"/>
                    </a:lnTo>
                    <a:lnTo>
                      <a:pt x="612" y="1027"/>
                    </a:lnTo>
                    <a:lnTo>
                      <a:pt x="613" y="1029"/>
                    </a:lnTo>
                    <a:lnTo>
                      <a:pt x="615" y="1030"/>
                    </a:lnTo>
                    <a:lnTo>
                      <a:pt x="616" y="1030"/>
                    </a:lnTo>
                    <a:lnTo>
                      <a:pt x="616" y="1031"/>
                    </a:lnTo>
                    <a:lnTo>
                      <a:pt x="617" y="1032"/>
                    </a:lnTo>
                    <a:lnTo>
                      <a:pt x="619" y="1034"/>
                    </a:lnTo>
                    <a:lnTo>
                      <a:pt x="619" y="1035"/>
                    </a:lnTo>
                    <a:lnTo>
                      <a:pt x="620" y="1035"/>
                    </a:lnTo>
                    <a:lnTo>
                      <a:pt x="621" y="1036"/>
                    </a:lnTo>
                    <a:lnTo>
                      <a:pt x="621" y="1038"/>
                    </a:lnTo>
                    <a:lnTo>
                      <a:pt x="622" y="1039"/>
                    </a:lnTo>
                    <a:lnTo>
                      <a:pt x="624" y="1040"/>
                    </a:lnTo>
                    <a:lnTo>
                      <a:pt x="625" y="1040"/>
                    </a:lnTo>
                    <a:lnTo>
                      <a:pt x="625" y="1042"/>
                    </a:lnTo>
                    <a:lnTo>
                      <a:pt x="626" y="1043"/>
                    </a:lnTo>
                    <a:lnTo>
                      <a:pt x="627" y="1044"/>
                    </a:lnTo>
                    <a:lnTo>
                      <a:pt x="627" y="1046"/>
                    </a:lnTo>
                    <a:lnTo>
                      <a:pt x="629" y="1046"/>
                    </a:lnTo>
                    <a:lnTo>
                      <a:pt x="630" y="1047"/>
                    </a:lnTo>
                    <a:lnTo>
                      <a:pt x="631" y="1048"/>
                    </a:lnTo>
                    <a:lnTo>
                      <a:pt x="631" y="1050"/>
                    </a:lnTo>
                    <a:lnTo>
                      <a:pt x="633" y="1050"/>
                    </a:lnTo>
                    <a:lnTo>
                      <a:pt x="634" y="1051"/>
                    </a:lnTo>
                    <a:lnTo>
                      <a:pt x="634" y="1052"/>
                    </a:lnTo>
                    <a:lnTo>
                      <a:pt x="635" y="1053"/>
                    </a:lnTo>
                    <a:lnTo>
                      <a:pt x="636" y="1055"/>
                    </a:lnTo>
                    <a:lnTo>
                      <a:pt x="638" y="1055"/>
                    </a:lnTo>
                    <a:lnTo>
                      <a:pt x="638" y="1056"/>
                    </a:lnTo>
                    <a:lnTo>
                      <a:pt x="639" y="1057"/>
                    </a:lnTo>
                    <a:lnTo>
                      <a:pt x="640" y="1059"/>
                    </a:lnTo>
                    <a:lnTo>
                      <a:pt x="640" y="106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75" name="Freeform 128"/>
              <p:cNvSpPr>
                <a:spLocks/>
              </p:cNvSpPr>
              <p:nvPr/>
            </p:nvSpPr>
            <p:spPr bwMode="auto">
              <a:xfrm rot="-5400000">
                <a:off x="9660" y="1941"/>
                <a:ext cx="151" cy="69"/>
              </a:xfrm>
              <a:custGeom>
                <a:avLst/>
                <a:gdLst>
                  <a:gd name="T0" fmla="*/ 3 w 161"/>
                  <a:gd name="T1" fmla="*/ 0 h 142"/>
                  <a:gd name="T2" fmla="*/ 5 w 161"/>
                  <a:gd name="T3" fmla="*/ 2 h 142"/>
                  <a:gd name="T4" fmla="*/ 8 w 161"/>
                  <a:gd name="T5" fmla="*/ 4 h 142"/>
                  <a:gd name="T6" fmla="*/ 9 w 161"/>
                  <a:gd name="T7" fmla="*/ 5 h 142"/>
                  <a:gd name="T8" fmla="*/ 13 w 161"/>
                  <a:gd name="T9" fmla="*/ 6 h 142"/>
                  <a:gd name="T10" fmla="*/ 16 w 161"/>
                  <a:gd name="T11" fmla="*/ 8 h 142"/>
                  <a:gd name="T12" fmla="*/ 18 w 161"/>
                  <a:gd name="T13" fmla="*/ 10 h 142"/>
                  <a:gd name="T14" fmla="*/ 21 w 161"/>
                  <a:gd name="T15" fmla="*/ 11 h 142"/>
                  <a:gd name="T16" fmla="*/ 23 w 161"/>
                  <a:gd name="T17" fmla="*/ 12 h 142"/>
                  <a:gd name="T18" fmla="*/ 25 w 161"/>
                  <a:gd name="T19" fmla="*/ 14 h 142"/>
                  <a:gd name="T20" fmla="*/ 29 w 161"/>
                  <a:gd name="T21" fmla="*/ 15 h 142"/>
                  <a:gd name="T22" fmla="*/ 31 w 161"/>
                  <a:gd name="T23" fmla="*/ 17 h 142"/>
                  <a:gd name="T24" fmla="*/ 34 w 161"/>
                  <a:gd name="T25" fmla="*/ 18 h 142"/>
                  <a:gd name="T26" fmla="*/ 36 w 161"/>
                  <a:gd name="T27" fmla="*/ 19 h 142"/>
                  <a:gd name="T28" fmla="*/ 38 w 161"/>
                  <a:gd name="T29" fmla="*/ 20 h 142"/>
                  <a:gd name="T30" fmla="*/ 40 w 161"/>
                  <a:gd name="T31" fmla="*/ 22 h 142"/>
                  <a:gd name="T32" fmla="*/ 43 w 161"/>
                  <a:gd name="T33" fmla="*/ 23 h 142"/>
                  <a:gd name="T34" fmla="*/ 46 w 161"/>
                  <a:gd name="T35" fmla="*/ 24 h 142"/>
                  <a:gd name="T36" fmla="*/ 49 w 161"/>
                  <a:gd name="T37" fmla="*/ 26 h 142"/>
                  <a:gd name="T38" fmla="*/ 52 w 161"/>
                  <a:gd name="T39" fmla="*/ 27 h 142"/>
                  <a:gd name="T40" fmla="*/ 53 w 161"/>
                  <a:gd name="T41" fmla="*/ 28 h 142"/>
                  <a:gd name="T42" fmla="*/ 56 w 161"/>
                  <a:gd name="T43" fmla="*/ 29 h 142"/>
                  <a:gd name="T44" fmla="*/ 59 w 161"/>
                  <a:gd name="T45" fmla="*/ 31 h 142"/>
                  <a:gd name="T46" fmla="*/ 61 w 161"/>
                  <a:gd name="T47" fmla="*/ 32 h 142"/>
                  <a:gd name="T48" fmla="*/ 65 w 161"/>
                  <a:gd name="T49" fmla="*/ 33 h 142"/>
                  <a:gd name="T50" fmla="*/ 67 w 161"/>
                  <a:gd name="T51" fmla="*/ 35 h 142"/>
                  <a:gd name="T52" fmla="*/ 69 w 161"/>
                  <a:gd name="T53" fmla="*/ 35 h 142"/>
                  <a:gd name="T54" fmla="*/ 72 w 161"/>
                  <a:gd name="T55" fmla="*/ 36 h 142"/>
                  <a:gd name="T56" fmla="*/ 74 w 161"/>
                  <a:gd name="T57" fmla="*/ 38 h 142"/>
                  <a:gd name="T58" fmla="*/ 78 w 161"/>
                  <a:gd name="T59" fmla="*/ 39 h 142"/>
                  <a:gd name="T60" fmla="*/ 80 w 161"/>
                  <a:gd name="T61" fmla="*/ 40 h 142"/>
                  <a:gd name="T62" fmla="*/ 83 w 161"/>
                  <a:gd name="T63" fmla="*/ 41 h 142"/>
                  <a:gd name="T64" fmla="*/ 85 w 161"/>
                  <a:gd name="T65" fmla="*/ 43 h 142"/>
                  <a:gd name="T66" fmla="*/ 87 w 161"/>
                  <a:gd name="T67" fmla="*/ 44 h 142"/>
                  <a:gd name="T68" fmla="*/ 91 w 161"/>
                  <a:gd name="T69" fmla="*/ 45 h 142"/>
                  <a:gd name="T70" fmla="*/ 93 w 161"/>
                  <a:gd name="T71" fmla="*/ 46 h 142"/>
                  <a:gd name="T72" fmla="*/ 96 w 161"/>
                  <a:gd name="T73" fmla="*/ 47 h 142"/>
                  <a:gd name="T74" fmla="*/ 98 w 161"/>
                  <a:gd name="T75" fmla="*/ 49 h 142"/>
                  <a:gd name="T76" fmla="*/ 100 w 161"/>
                  <a:gd name="T77" fmla="*/ 50 h 142"/>
                  <a:gd name="T78" fmla="*/ 103 w 161"/>
                  <a:gd name="T79" fmla="*/ 51 h 142"/>
                  <a:gd name="T80" fmla="*/ 106 w 161"/>
                  <a:gd name="T81" fmla="*/ 52 h 142"/>
                  <a:gd name="T82" fmla="*/ 109 w 161"/>
                  <a:gd name="T83" fmla="*/ 53 h 142"/>
                  <a:gd name="T84" fmla="*/ 112 w 161"/>
                  <a:gd name="T85" fmla="*/ 53 h 142"/>
                  <a:gd name="T86" fmla="*/ 113 w 161"/>
                  <a:gd name="T87" fmla="*/ 55 h 142"/>
                  <a:gd name="T88" fmla="*/ 116 w 161"/>
                  <a:gd name="T89" fmla="*/ 56 h 142"/>
                  <a:gd name="T90" fmla="*/ 118 w 161"/>
                  <a:gd name="T91" fmla="*/ 57 h 142"/>
                  <a:gd name="T92" fmla="*/ 121 w 161"/>
                  <a:gd name="T93" fmla="*/ 58 h 142"/>
                  <a:gd name="T94" fmla="*/ 123 w 161"/>
                  <a:gd name="T95" fmla="*/ 59 h 142"/>
                  <a:gd name="T96" fmla="*/ 127 w 161"/>
                  <a:gd name="T97" fmla="*/ 60 h 142"/>
                  <a:gd name="T98" fmla="*/ 129 w 161"/>
                  <a:gd name="T99" fmla="*/ 61 h 142"/>
                  <a:gd name="T100" fmla="*/ 131 w 161"/>
                  <a:gd name="T101" fmla="*/ 62 h 142"/>
                  <a:gd name="T102" fmla="*/ 134 w 161"/>
                  <a:gd name="T103" fmla="*/ 63 h 142"/>
                  <a:gd name="T104" fmla="*/ 136 w 161"/>
                  <a:gd name="T105" fmla="*/ 64 h 142"/>
                  <a:gd name="T106" fmla="*/ 139 w 161"/>
                  <a:gd name="T107" fmla="*/ 65 h 142"/>
                  <a:gd name="T108" fmla="*/ 141 w 161"/>
                  <a:gd name="T109" fmla="*/ 65 h 142"/>
                  <a:gd name="T110" fmla="*/ 143 w 161"/>
                  <a:gd name="T111" fmla="*/ 66 h 142"/>
                  <a:gd name="T112" fmla="*/ 144 w 161"/>
                  <a:gd name="T113" fmla="*/ 67 h 142"/>
                  <a:gd name="T114" fmla="*/ 145 w 161"/>
                  <a:gd name="T115" fmla="*/ 67 h 1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1"/>
                  <a:gd name="T175" fmla="*/ 0 h 142"/>
                  <a:gd name="T176" fmla="*/ 161 w 161"/>
                  <a:gd name="T177" fmla="*/ 142 h 1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1" h="142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2" y="43"/>
                    </a:lnTo>
                    <a:lnTo>
                      <a:pt x="43" y="45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7" y="49"/>
                    </a:lnTo>
                    <a:lnTo>
                      <a:pt x="49" y="49"/>
                    </a:lnTo>
                    <a:lnTo>
                      <a:pt x="49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57" y="58"/>
                    </a:lnTo>
                    <a:lnTo>
                      <a:pt x="59" y="59"/>
                    </a:lnTo>
                    <a:lnTo>
                      <a:pt x="60" y="60"/>
                    </a:lnTo>
                    <a:lnTo>
                      <a:pt x="61" y="62"/>
                    </a:lnTo>
                    <a:lnTo>
                      <a:pt x="63" y="62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4"/>
                    </a:lnTo>
                    <a:lnTo>
                      <a:pt x="65" y="66"/>
                    </a:lnTo>
                    <a:lnTo>
                      <a:pt x="66" y="66"/>
                    </a:lnTo>
                    <a:lnTo>
                      <a:pt x="68" y="67"/>
                    </a:lnTo>
                    <a:lnTo>
                      <a:pt x="69" y="68"/>
                    </a:lnTo>
                    <a:lnTo>
                      <a:pt x="70" y="70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4"/>
                    </a:lnTo>
                    <a:lnTo>
                      <a:pt x="77" y="75"/>
                    </a:lnTo>
                    <a:lnTo>
                      <a:pt x="78" y="76"/>
                    </a:lnTo>
                    <a:lnTo>
                      <a:pt x="79" y="78"/>
                    </a:lnTo>
                    <a:lnTo>
                      <a:pt x="80" y="79"/>
                    </a:lnTo>
                    <a:lnTo>
                      <a:pt x="82" y="80"/>
                    </a:lnTo>
                    <a:lnTo>
                      <a:pt x="83" y="80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5" y="83"/>
                    </a:lnTo>
                    <a:lnTo>
                      <a:pt x="87" y="84"/>
                    </a:lnTo>
                    <a:lnTo>
                      <a:pt x="88" y="85"/>
                    </a:lnTo>
                    <a:lnTo>
                      <a:pt x="89" y="87"/>
                    </a:lnTo>
                    <a:lnTo>
                      <a:pt x="91" y="87"/>
                    </a:lnTo>
                    <a:lnTo>
                      <a:pt x="91" y="88"/>
                    </a:lnTo>
                    <a:lnTo>
                      <a:pt x="92" y="88"/>
                    </a:lnTo>
                    <a:lnTo>
                      <a:pt x="93" y="89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6" y="92"/>
                    </a:lnTo>
                    <a:lnTo>
                      <a:pt x="97" y="93"/>
                    </a:lnTo>
                    <a:lnTo>
                      <a:pt x="98" y="95"/>
                    </a:lnTo>
                    <a:lnTo>
                      <a:pt x="99" y="95"/>
                    </a:lnTo>
                    <a:lnTo>
                      <a:pt x="101" y="96"/>
                    </a:lnTo>
                    <a:lnTo>
                      <a:pt x="101" y="97"/>
                    </a:lnTo>
                    <a:lnTo>
                      <a:pt x="102" y="97"/>
                    </a:lnTo>
                    <a:lnTo>
                      <a:pt x="103" y="99"/>
                    </a:lnTo>
                    <a:lnTo>
                      <a:pt x="105" y="100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3"/>
                    </a:lnTo>
                    <a:lnTo>
                      <a:pt x="108" y="103"/>
                    </a:lnTo>
                    <a:lnTo>
                      <a:pt x="110" y="104"/>
                    </a:lnTo>
                    <a:lnTo>
                      <a:pt x="111" y="105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3" y="108"/>
                    </a:lnTo>
                    <a:lnTo>
                      <a:pt x="115" y="108"/>
                    </a:lnTo>
                    <a:lnTo>
                      <a:pt x="116" y="109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9" y="112"/>
                    </a:lnTo>
                    <a:lnTo>
                      <a:pt x="120" y="112"/>
                    </a:lnTo>
                    <a:lnTo>
                      <a:pt x="121" y="113"/>
                    </a:lnTo>
                    <a:lnTo>
                      <a:pt x="122" y="114"/>
                    </a:lnTo>
                    <a:lnTo>
                      <a:pt x="124" y="116"/>
                    </a:lnTo>
                    <a:lnTo>
                      <a:pt x="125" y="116"/>
                    </a:lnTo>
                    <a:lnTo>
                      <a:pt x="125" y="117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1"/>
                    </a:lnTo>
                    <a:lnTo>
                      <a:pt x="133" y="122"/>
                    </a:lnTo>
                    <a:lnTo>
                      <a:pt x="134" y="122"/>
                    </a:lnTo>
                    <a:lnTo>
                      <a:pt x="135" y="124"/>
                    </a:lnTo>
                    <a:lnTo>
                      <a:pt x="136" y="125"/>
                    </a:lnTo>
                    <a:lnTo>
                      <a:pt x="138" y="125"/>
                    </a:lnTo>
                    <a:lnTo>
                      <a:pt x="138" y="126"/>
                    </a:lnTo>
                    <a:lnTo>
                      <a:pt x="139" y="126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1" y="129"/>
                    </a:lnTo>
                    <a:lnTo>
                      <a:pt x="143" y="129"/>
                    </a:lnTo>
                    <a:lnTo>
                      <a:pt x="144" y="130"/>
                    </a:lnTo>
                    <a:lnTo>
                      <a:pt x="145" y="131"/>
                    </a:lnTo>
                    <a:lnTo>
                      <a:pt x="147" y="131"/>
                    </a:lnTo>
                    <a:lnTo>
                      <a:pt x="147" y="133"/>
                    </a:lnTo>
                    <a:lnTo>
                      <a:pt x="148" y="133"/>
                    </a:lnTo>
                    <a:lnTo>
                      <a:pt x="149" y="134"/>
                    </a:lnTo>
                    <a:lnTo>
                      <a:pt x="150" y="134"/>
                    </a:lnTo>
                    <a:lnTo>
                      <a:pt x="150" y="135"/>
                    </a:lnTo>
                    <a:lnTo>
                      <a:pt x="152" y="135"/>
                    </a:lnTo>
                    <a:lnTo>
                      <a:pt x="153" y="137"/>
                    </a:lnTo>
                    <a:lnTo>
                      <a:pt x="154" y="137"/>
                    </a:lnTo>
                    <a:lnTo>
                      <a:pt x="154" y="138"/>
                    </a:lnTo>
                    <a:lnTo>
                      <a:pt x="155" y="138"/>
                    </a:lnTo>
                    <a:lnTo>
                      <a:pt x="155" y="139"/>
                    </a:lnTo>
                    <a:lnTo>
                      <a:pt x="161" y="142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11143" name="Text Box 129"/>
            <p:cNvSpPr txBox="1">
              <a:spLocks noChangeArrowheads="1"/>
            </p:cNvSpPr>
            <p:nvPr/>
          </p:nvSpPr>
          <p:spPr bwMode="auto">
            <a:xfrm>
              <a:off x="4770" y="1623"/>
              <a:ext cx="4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ru-RU" i="1" dirty="0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ru-RU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en-US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ru-RU" dirty="0"/>
            </a:p>
          </p:txBody>
        </p:sp>
        <p:grpSp>
          <p:nvGrpSpPr>
            <p:cNvPr id="211144" name="Group 130"/>
            <p:cNvGrpSpPr>
              <a:grpSpLocks/>
            </p:cNvGrpSpPr>
            <p:nvPr/>
          </p:nvGrpSpPr>
          <p:grpSpPr bwMode="auto">
            <a:xfrm>
              <a:off x="249" y="1791"/>
              <a:ext cx="301" cy="1714"/>
              <a:chOff x="1161" y="2365"/>
              <a:chExt cx="579" cy="1831"/>
            </a:xfrm>
          </p:grpSpPr>
          <p:grpSp>
            <p:nvGrpSpPr>
              <p:cNvPr id="211145" name="Group 131"/>
              <p:cNvGrpSpPr>
                <a:grpSpLocks/>
              </p:cNvGrpSpPr>
              <p:nvPr/>
            </p:nvGrpSpPr>
            <p:grpSpPr bwMode="auto">
              <a:xfrm>
                <a:off x="1161" y="2480"/>
                <a:ext cx="579" cy="1606"/>
                <a:chOff x="1161" y="2480"/>
                <a:chExt cx="579" cy="1606"/>
              </a:xfrm>
            </p:grpSpPr>
            <p:sp>
              <p:nvSpPr>
                <p:cNvPr id="211155" name="Line 132"/>
                <p:cNvSpPr>
                  <a:spLocks noChangeShapeType="1"/>
                </p:cNvSpPr>
                <p:nvPr/>
              </p:nvSpPr>
              <p:spPr bwMode="auto">
                <a:xfrm>
                  <a:off x="1167" y="2480"/>
                  <a:ext cx="57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56" name="Line 133"/>
                <p:cNvSpPr>
                  <a:spLocks noChangeShapeType="1"/>
                </p:cNvSpPr>
                <p:nvPr/>
              </p:nvSpPr>
              <p:spPr bwMode="auto">
                <a:xfrm>
                  <a:off x="1165" y="2712"/>
                  <a:ext cx="570" cy="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57" name="Line 134"/>
                <p:cNvSpPr>
                  <a:spLocks noChangeShapeType="1"/>
                </p:cNvSpPr>
                <p:nvPr/>
              </p:nvSpPr>
              <p:spPr bwMode="auto">
                <a:xfrm>
                  <a:off x="1169" y="2944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58" name="Line 135"/>
                <p:cNvSpPr>
                  <a:spLocks noChangeShapeType="1"/>
                </p:cNvSpPr>
                <p:nvPr/>
              </p:nvSpPr>
              <p:spPr bwMode="auto">
                <a:xfrm>
                  <a:off x="1169" y="3167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59" name="Line 136"/>
                <p:cNvSpPr>
                  <a:spLocks noChangeShapeType="1"/>
                </p:cNvSpPr>
                <p:nvPr/>
              </p:nvSpPr>
              <p:spPr bwMode="auto">
                <a:xfrm>
                  <a:off x="1165" y="3391"/>
                  <a:ext cx="570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60" name="Line 137"/>
                <p:cNvSpPr>
                  <a:spLocks noChangeShapeType="1"/>
                </p:cNvSpPr>
                <p:nvPr/>
              </p:nvSpPr>
              <p:spPr bwMode="auto">
                <a:xfrm>
                  <a:off x="1170" y="3623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61" name="Line 138"/>
                <p:cNvSpPr>
                  <a:spLocks noChangeShapeType="1"/>
                </p:cNvSpPr>
                <p:nvPr/>
              </p:nvSpPr>
              <p:spPr bwMode="auto">
                <a:xfrm>
                  <a:off x="1164" y="3854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1162" name="Line 139"/>
                <p:cNvSpPr>
                  <a:spLocks noChangeShapeType="1"/>
                </p:cNvSpPr>
                <p:nvPr/>
              </p:nvSpPr>
              <p:spPr bwMode="auto">
                <a:xfrm>
                  <a:off x="1161" y="4086"/>
                  <a:ext cx="57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11146" name="Line 140"/>
              <p:cNvSpPr>
                <a:spLocks noChangeShapeType="1"/>
              </p:cNvSpPr>
              <p:nvPr/>
            </p:nvSpPr>
            <p:spPr bwMode="auto">
              <a:xfrm>
                <a:off x="1163" y="2365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47" name="Line 141"/>
              <p:cNvSpPr>
                <a:spLocks noChangeShapeType="1"/>
              </p:cNvSpPr>
              <p:nvPr/>
            </p:nvSpPr>
            <p:spPr bwMode="auto">
              <a:xfrm>
                <a:off x="1167" y="2590"/>
                <a:ext cx="57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48" name="Line 142"/>
              <p:cNvSpPr>
                <a:spLocks noChangeShapeType="1"/>
              </p:cNvSpPr>
              <p:nvPr/>
            </p:nvSpPr>
            <p:spPr bwMode="auto">
              <a:xfrm>
                <a:off x="1165" y="2822"/>
                <a:ext cx="570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49" name="Line 143"/>
              <p:cNvSpPr>
                <a:spLocks noChangeShapeType="1"/>
              </p:cNvSpPr>
              <p:nvPr/>
            </p:nvSpPr>
            <p:spPr bwMode="auto">
              <a:xfrm>
                <a:off x="1169" y="3054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0" name="Line 144"/>
              <p:cNvSpPr>
                <a:spLocks noChangeShapeType="1"/>
              </p:cNvSpPr>
              <p:nvPr/>
            </p:nvSpPr>
            <p:spPr bwMode="auto">
              <a:xfrm>
                <a:off x="1169" y="3277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1" name="Line 145"/>
              <p:cNvSpPr>
                <a:spLocks noChangeShapeType="1"/>
              </p:cNvSpPr>
              <p:nvPr/>
            </p:nvSpPr>
            <p:spPr bwMode="auto">
              <a:xfrm>
                <a:off x="1165" y="3501"/>
                <a:ext cx="570" cy="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2" name="Line 146"/>
              <p:cNvSpPr>
                <a:spLocks noChangeShapeType="1"/>
              </p:cNvSpPr>
              <p:nvPr/>
            </p:nvSpPr>
            <p:spPr bwMode="auto">
              <a:xfrm>
                <a:off x="1170" y="3733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3" name="Line 147"/>
              <p:cNvSpPr>
                <a:spLocks noChangeShapeType="1"/>
              </p:cNvSpPr>
              <p:nvPr/>
            </p:nvSpPr>
            <p:spPr bwMode="auto">
              <a:xfrm>
                <a:off x="1164" y="3964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1154" name="Line 148"/>
              <p:cNvSpPr>
                <a:spLocks noChangeShapeType="1"/>
              </p:cNvSpPr>
              <p:nvPr/>
            </p:nvSpPr>
            <p:spPr bwMode="auto">
              <a:xfrm>
                <a:off x="1161" y="4196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graphicFrame>
        <p:nvGraphicFramePr>
          <p:cNvPr id="211110" name="Object 166"/>
          <p:cNvGraphicFramePr>
            <a:graphicFrameLocks noChangeAspect="1"/>
          </p:cNvGraphicFramePr>
          <p:nvPr/>
        </p:nvGraphicFramePr>
        <p:xfrm>
          <a:off x="4500562" y="142852"/>
          <a:ext cx="1728788" cy="1141413"/>
        </p:xfrm>
        <a:graphic>
          <a:graphicData uri="http://schemas.openxmlformats.org/presentationml/2006/ole">
            <p:oleObj spid="_x0000_s211110" name="Формула" r:id="rId3" imgW="596880" imgH="393480" progId="Equation.3">
              <p:embed/>
            </p:oleObj>
          </a:graphicData>
        </a:graphic>
      </p:graphicFrame>
      <p:sp>
        <p:nvSpPr>
          <p:cNvPr id="211118" name="AutoShape 167"/>
          <p:cNvSpPr>
            <a:spLocks noChangeArrowheads="1"/>
          </p:cNvSpPr>
          <p:nvPr/>
        </p:nvSpPr>
        <p:spPr bwMode="auto">
          <a:xfrm>
            <a:off x="4143375" y="71438"/>
            <a:ext cx="2743200" cy="1260475"/>
          </a:xfrm>
          <a:prstGeom prst="foldedCorner">
            <a:avLst>
              <a:gd name="adj" fmla="val 2322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1119" name="Rectangle 3"/>
          <p:cNvSpPr>
            <a:spLocks noChangeArrowheads="1"/>
          </p:cNvSpPr>
          <p:nvPr/>
        </p:nvSpPr>
        <p:spPr bwMode="auto">
          <a:xfrm>
            <a:off x="428625" y="1143000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(</a:t>
            </a:r>
            <a:r>
              <a:rPr lang="ru-RU" b="1" i="1" dirty="0">
                <a:latin typeface="Constantia" pitchFamily="18" charset="0"/>
              </a:rPr>
              <a:t>рад</a:t>
            </a:r>
            <a:r>
              <a:rPr lang="en-US" b="1" dirty="0">
                <a:latin typeface="Constantia" pitchFamily="18" charset="0"/>
              </a:rPr>
              <a:t>/</a:t>
            </a:r>
            <a:r>
              <a:rPr lang="ru-RU" b="1" i="1" dirty="0">
                <a:latin typeface="Constantia" pitchFamily="18" charset="0"/>
              </a:rPr>
              <a:t>нм </a:t>
            </a:r>
            <a:r>
              <a:rPr lang="en-US" b="1" i="1" dirty="0">
                <a:latin typeface="Constantia" pitchFamily="18" charset="0"/>
              </a:rPr>
              <a:t>   </a:t>
            </a:r>
            <a:r>
              <a:rPr lang="ru-RU" b="1" i="1" dirty="0">
                <a:latin typeface="Constantia" pitchFamily="18" charset="0"/>
              </a:rPr>
              <a:t>или </a:t>
            </a:r>
            <a:r>
              <a:rPr lang="en-US" b="1" i="1" dirty="0">
                <a:latin typeface="Constantia" pitchFamily="18" charset="0"/>
              </a:rPr>
              <a:t>   </a:t>
            </a:r>
            <a:r>
              <a:rPr lang="ru-RU" b="1" i="1" dirty="0">
                <a:latin typeface="Constantia" pitchFamily="18" charset="0"/>
              </a:rPr>
              <a:t>град</a:t>
            </a:r>
            <a:r>
              <a:rPr lang="en-US" b="1" dirty="0">
                <a:latin typeface="Constantia" pitchFamily="18" charset="0"/>
              </a:rPr>
              <a:t>/</a:t>
            </a:r>
            <a:r>
              <a:rPr lang="ru-RU" b="1" i="1" dirty="0">
                <a:latin typeface="Constantia" pitchFamily="18" charset="0"/>
              </a:rPr>
              <a:t>нм</a:t>
            </a:r>
            <a:r>
              <a:rPr lang="en-US" b="1" i="1" dirty="0">
                <a:latin typeface="Constantia" pitchFamily="18" charset="0"/>
              </a:rPr>
              <a:t>   </a:t>
            </a:r>
            <a:r>
              <a:rPr lang="en-US" b="1" dirty="0">
                <a:latin typeface="Constantia" pitchFamily="18" charset="0"/>
              </a:rPr>
              <a:t>!</a:t>
            </a:r>
            <a:r>
              <a:rPr lang="ru-RU" b="1" dirty="0">
                <a:latin typeface="Constantia" pitchFamily="18" charset="0"/>
              </a:rPr>
              <a:t>)</a:t>
            </a:r>
          </a:p>
        </p:txBody>
      </p:sp>
      <p:sp>
        <p:nvSpPr>
          <p:cNvPr id="211120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211112" name="Object 168"/>
          <p:cNvGraphicFramePr>
            <a:graphicFrameLocks noChangeAspect="1"/>
          </p:cNvGraphicFramePr>
          <p:nvPr/>
        </p:nvGraphicFramePr>
        <p:xfrm>
          <a:off x="3429000" y="5572125"/>
          <a:ext cx="1071563" cy="741363"/>
        </p:xfrm>
        <a:graphic>
          <a:graphicData uri="http://schemas.openxmlformats.org/presentationml/2006/ole">
            <p:oleObj spid="_x0000_s211112" name="Формула" r:id="rId4" imgW="647419" imgH="444307" progId="Equation.3">
              <p:embed/>
            </p:oleObj>
          </a:graphicData>
        </a:graphic>
      </p:graphicFrame>
      <p:sp>
        <p:nvSpPr>
          <p:cNvPr id="211121" name="AutoShape 167"/>
          <p:cNvSpPr>
            <a:spLocks noChangeArrowheads="1"/>
          </p:cNvSpPr>
          <p:nvPr/>
        </p:nvSpPr>
        <p:spPr bwMode="auto">
          <a:xfrm>
            <a:off x="3082925" y="5492750"/>
            <a:ext cx="1989138" cy="974725"/>
          </a:xfrm>
          <a:prstGeom prst="foldedCorner">
            <a:avLst>
              <a:gd name="adj" fmla="val 25551"/>
            </a:avLst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1122" name="Line 92"/>
          <p:cNvSpPr>
            <a:spLocks noChangeShapeType="1"/>
          </p:cNvSpPr>
          <p:nvPr/>
        </p:nvSpPr>
        <p:spPr bwMode="auto">
          <a:xfrm rot="-5400000">
            <a:off x="5715795" y="3894931"/>
            <a:ext cx="3700462" cy="3175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1123" name="Text Box 111"/>
          <p:cNvSpPr txBox="1">
            <a:spLocks noChangeArrowheads="1"/>
          </p:cNvSpPr>
          <p:nvPr/>
        </p:nvSpPr>
        <p:spPr bwMode="auto">
          <a:xfrm>
            <a:off x="7681913" y="19827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/>
          <a:lstStyle/>
          <a:p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endParaRPr lang="ru-RU" sz="2000" dirty="0"/>
          </a:p>
        </p:txBody>
      </p:sp>
      <p:sp>
        <p:nvSpPr>
          <p:cNvPr id="211124" name="Rectangle 3"/>
          <p:cNvSpPr>
            <a:spLocks noChangeArrowheads="1"/>
          </p:cNvSpPr>
          <p:nvPr/>
        </p:nvSpPr>
        <p:spPr bwMode="auto">
          <a:xfrm>
            <a:off x="2000253" y="1714500"/>
            <a:ext cx="400050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00FF"/>
                </a:solidFill>
                <a:latin typeface="Constantia" pitchFamily="18" charset="0"/>
              </a:rPr>
              <a:t>D</a:t>
            </a:r>
            <a:r>
              <a:rPr lang="en-US" sz="2800" dirty="0">
                <a:solidFill>
                  <a:srgbClr val="0000FF"/>
                </a:solidFill>
                <a:latin typeface="Constantia" pitchFamily="18" charset="0"/>
              </a:rPr>
              <a:t> = </a:t>
            </a:r>
            <a:r>
              <a:rPr lang="en-US" sz="2800" i="1" dirty="0">
                <a:solidFill>
                  <a:srgbClr val="0000FF"/>
                </a:solidFill>
                <a:latin typeface="Constantia" pitchFamily="18" charset="0"/>
              </a:rPr>
              <a:t>D</a:t>
            </a:r>
            <a:r>
              <a:rPr lang="en-US" sz="2800" dirty="0">
                <a:solidFill>
                  <a:srgbClr val="0000FF"/>
                </a:solidFill>
                <a:latin typeface="Constantia" pitchFamily="18" charset="0"/>
              </a:rPr>
              <a:t>(</a:t>
            </a:r>
            <a:r>
              <a:rPr lang="en-US" sz="2800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</a:t>
            </a:r>
            <a:r>
              <a:rPr lang="en-US" sz="2800" dirty="0">
                <a:solidFill>
                  <a:srgbClr val="0000FF"/>
                </a:solidFill>
                <a:latin typeface="Constantia" pitchFamily="18" charset="0"/>
              </a:rPr>
              <a:t>) </a:t>
            </a:r>
            <a:r>
              <a:rPr lang="en-US" dirty="0">
                <a:solidFill>
                  <a:srgbClr val="0000FF"/>
                </a:solidFill>
                <a:latin typeface="Constantia" pitchFamily="18" charset="0"/>
              </a:rPr>
              <a:t>–</a:t>
            </a:r>
            <a:r>
              <a:rPr lang="en-US" sz="2800" dirty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i="1" dirty="0">
                <a:solidFill>
                  <a:srgbClr val="0000FF"/>
                </a:solidFill>
                <a:latin typeface="Constantia" pitchFamily="18" charset="0"/>
              </a:rPr>
              <a:t>нелинейная </a:t>
            </a:r>
            <a:r>
              <a:rPr lang="ru-RU" i="1" dirty="0" smtClean="0">
                <a:solidFill>
                  <a:srgbClr val="0000FF"/>
                </a:solidFill>
                <a:latin typeface="Constantia" pitchFamily="18" charset="0"/>
              </a:rPr>
              <a:t>ф-ия!</a:t>
            </a:r>
            <a:endParaRPr lang="ru-RU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79" name="Выгнутая вниз стрелка 78"/>
          <p:cNvSpPr/>
          <p:nvPr/>
        </p:nvSpPr>
        <p:spPr>
          <a:xfrm rot="18696287">
            <a:off x="5826919" y="1648619"/>
            <a:ext cx="1527175" cy="3921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1126" name="Rectangle 3"/>
          <p:cNvSpPr>
            <a:spLocks noChangeArrowheads="1"/>
          </p:cNvSpPr>
          <p:nvPr/>
        </p:nvSpPr>
        <p:spPr bwMode="auto">
          <a:xfrm>
            <a:off x="5357813" y="60721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(</a:t>
            </a:r>
            <a:r>
              <a:rPr lang="ru-RU" b="1" i="1" dirty="0">
                <a:latin typeface="Constantia" pitchFamily="18" charset="0"/>
              </a:rPr>
              <a:t>мм</a:t>
            </a:r>
            <a:r>
              <a:rPr lang="en-US" b="1" dirty="0">
                <a:latin typeface="Constantia" pitchFamily="18" charset="0"/>
              </a:rPr>
              <a:t>/</a:t>
            </a:r>
            <a:r>
              <a:rPr lang="ru-RU" b="1" i="1" dirty="0">
                <a:latin typeface="Constantia" pitchFamily="18" charset="0"/>
              </a:rPr>
              <a:t>нм</a:t>
            </a:r>
            <a:r>
              <a:rPr lang="en-US" b="1" dirty="0">
                <a:latin typeface="Constantia" pitchFamily="18" charset="0"/>
              </a:rPr>
              <a:t>!</a:t>
            </a:r>
            <a:r>
              <a:rPr lang="ru-RU" b="1" dirty="0">
                <a:latin typeface="Constantia" pitchFamily="18" charset="0"/>
              </a:rPr>
              <a:t>)</a:t>
            </a:r>
          </a:p>
        </p:txBody>
      </p:sp>
      <p:graphicFrame>
        <p:nvGraphicFramePr>
          <p:cNvPr id="2" name="Object 169"/>
          <p:cNvGraphicFramePr>
            <a:graphicFrameLocks noChangeAspect="1"/>
          </p:cNvGraphicFramePr>
          <p:nvPr/>
        </p:nvGraphicFramePr>
        <p:xfrm>
          <a:off x="7500958" y="428604"/>
          <a:ext cx="1171820" cy="712808"/>
        </p:xfrm>
        <a:graphic>
          <a:graphicData uri="http://schemas.openxmlformats.org/presentationml/2006/ole">
            <p:oleObj spid="_x0000_s211113" name="Формула" r:id="rId5" imgW="647640" imgH="393480" progId="Equation.3">
              <p:embed/>
            </p:oleObj>
          </a:graphicData>
        </a:graphic>
      </p:graphicFrame>
      <p:sp>
        <p:nvSpPr>
          <p:cNvPr id="81" name="Text Box 111"/>
          <p:cNvSpPr txBox="1">
            <a:spLocks noChangeArrowheads="1"/>
          </p:cNvSpPr>
          <p:nvPr/>
        </p:nvSpPr>
        <p:spPr bwMode="auto">
          <a:xfrm>
            <a:off x="3500430" y="3786190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/>
          <a:lstStyle/>
          <a:p>
            <a:r>
              <a:rPr lang="en-US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endParaRPr lang="ru-RU" dirty="0"/>
          </a:p>
        </p:txBody>
      </p:sp>
      <p:sp>
        <p:nvSpPr>
          <p:cNvPr id="82" name="Text Box 129"/>
          <p:cNvSpPr txBox="1">
            <a:spLocks noChangeArrowheads="1"/>
          </p:cNvSpPr>
          <p:nvPr/>
        </p:nvSpPr>
        <p:spPr bwMode="auto">
          <a:xfrm>
            <a:off x="3357554" y="3195640"/>
            <a:ext cx="785818" cy="37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/>
          <a:lstStyle/>
          <a:p>
            <a:r>
              <a:rPr lang="en-US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</a:t>
            </a:r>
            <a:endParaRPr lang="ru-RU" dirty="0"/>
          </a:p>
        </p:txBody>
      </p:sp>
      <p:cxnSp>
        <p:nvCxnSpPr>
          <p:cNvPr id="84" name="Прямая со стрелкой 83"/>
          <p:cNvCxnSpPr/>
          <p:nvPr/>
        </p:nvCxnSpPr>
        <p:spPr>
          <a:xfrm flipV="1">
            <a:off x="3286116" y="3521827"/>
            <a:ext cx="785818" cy="1690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3214678" y="3730654"/>
            <a:ext cx="847732" cy="128547"/>
          </a:xfrm>
          <a:prstGeom prst="straightConnector1">
            <a:avLst/>
          </a:prstGeom>
          <a:ln w="12700">
            <a:solidFill>
              <a:srgbClr val="0000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066" name="Object 2"/>
          <p:cNvGraphicFramePr>
            <a:graphicFrameLocks noChangeAspect="1"/>
          </p:cNvGraphicFramePr>
          <p:nvPr/>
        </p:nvGraphicFramePr>
        <p:xfrm>
          <a:off x="5695950" y="1123950"/>
          <a:ext cx="1662113" cy="1025525"/>
        </p:xfrm>
        <a:graphic>
          <a:graphicData uri="http://schemas.openxmlformats.org/presentationml/2006/ole">
            <p:oleObj spid="_x0000_s344066" name="Формула" r:id="rId3" imgW="634680" imgH="393480" progId="Equation.3">
              <p:embed/>
            </p:oleObj>
          </a:graphicData>
        </a:graphic>
      </p:graphicFrame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7429500" y="3556000"/>
          <a:ext cx="1398588" cy="785813"/>
        </p:xfrm>
        <a:graphic>
          <a:graphicData uri="http://schemas.openxmlformats.org/presentationml/2006/ole">
            <p:oleObj spid="_x0000_s344068" name="Формула" r:id="rId4" imgW="698400" imgH="393480" progId="Equation.3">
              <p:embed/>
            </p:oleObj>
          </a:graphicData>
        </a:graphic>
      </p:graphicFrame>
      <p:sp>
        <p:nvSpPr>
          <p:cNvPr id="344071" name="Rectangle 188"/>
          <p:cNvSpPr>
            <a:spLocks noChangeArrowheads="1"/>
          </p:cNvSpPr>
          <p:nvPr/>
        </p:nvSpPr>
        <p:spPr bwMode="auto">
          <a:xfrm>
            <a:off x="0" y="93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44072" name="Rectangle 206"/>
          <p:cNvSpPr>
            <a:spLocks noChangeArrowheads="1"/>
          </p:cNvSpPr>
          <p:nvPr/>
        </p:nvSpPr>
        <p:spPr bwMode="auto">
          <a:xfrm>
            <a:off x="0" y="163988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6583363" y="4714875"/>
          <a:ext cx="1274762" cy="398463"/>
        </p:xfrm>
        <a:graphic>
          <a:graphicData uri="http://schemas.openxmlformats.org/presentationml/2006/ole">
            <p:oleObj spid="_x0000_s344069" name="Формула" r:id="rId5" imgW="609336" imgH="190417" progId="Equation.3">
              <p:embed/>
            </p:oleObj>
          </a:graphicData>
        </a:graphic>
      </p:graphicFrame>
      <p:sp>
        <p:nvSpPr>
          <p:cNvPr id="344073" name="Rectangle 209"/>
          <p:cNvSpPr>
            <a:spLocks noChangeArrowheads="1"/>
          </p:cNvSpPr>
          <p:nvPr/>
        </p:nvSpPr>
        <p:spPr bwMode="auto">
          <a:xfrm>
            <a:off x="5842000" y="2876550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Решётка:</a:t>
            </a:r>
          </a:p>
        </p:txBody>
      </p:sp>
      <p:sp>
        <p:nvSpPr>
          <p:cNvPr id="344074" name="Rectangle 208"/>
          <p:cNvSpPr>
            <a:spLocks noChangeArrowheads="1"/>
          </p:cNvSpPr>
          <p:nvPr/>
        </p:nvSpPr>
        <p:spPr bwMode="auto">
          <a:xfrm>
            <a:off x="428625" y="142875"/>
            <a:ext cx="34163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6.2. Разрешающая способность</a:t>
            </a:r>
          </a:p>
        </p:txBody>
      </p:sp>
      <p:sp>
        <p:nvSpPr>
          <p:cNvPr id="344075" name="AutoShape 167"/>
          <p:cNvSpPr>
            <a:spLocks noChangeArrowheads="1"/>
          </p:cNvSpPr>
          <p:nvPr/>
        </p:nvSpPr>
        <p:spPr bwMode="auto">
          <a:xfrm>
            <a:off x="5214938" y="1000125"/>
            <a:ext cx="2743200" cy="1331913"/>
          </a:xfrm>
          <a:prstGeom prst="foldedCorner">
            <a:avLst>
              <a:gd name="adj" fmla="val 2322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4076" name="AutoShape 210"/>
          <p:cNvSpPr>
            <a:spLocks noChangeArrowheads="1"/>
          </p:cNvSpPr>
          <p:nvPr/>
        </p:nvSpPr>
        <p:spPr bwMode="auto">
          <a:xfrm>
            <a:off x="5984875" y="4500563"/>
            <a:ext cx="2447925" cy="857250"/>
          </a:xfrm>
          <a:prstGeom prst="cloudCallout">
            <a:avLst>
              <a:gd name="adj1" fmla="val -24773"/>
              <a:gd name="adj2" fmla="val -107616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344077" name="Группа 26"/>
          <p:cNvGrpSpPr>
            <a:grpSpLocks/>
          </p:cNvGrpSpPr>
          <p:nvPr/>
        </p:nvGrpSpPr>
        <p:grpSpPr bwMode="auto">
          <a:xfrm>
            <a:off x="0" y="642938"/>
            <a:ext cx="5383213" cy="5832475"/>
            <a:chOff x="0" y="642918"/>
            <a:chExt cx="5383401" cy="5832475"/>
          </a:xfrm>
        </p:grpSpPr>
        <p:grpSp>
          <p:nvGrpSpPr>
            <p:cNvPr id="344079" name="Группа 19"/>
            <p:cNvGrpSpPr>
              <a:grpSpLocks/>
            </p:cNvGrpSpPr>
            <p:nvPr/>
          </p:nvGrpSpPr>
          <p:grpSpPr bwMode="auto">
            <a:xfrm>
              <a:off x="0" y="642918"/>
              <a:ext cx="5383401" cy="5832475"/>
              <a:chOff x="0" y="642918"/>
              <a:chExt cx="5383401" cy="5832475"/>
            </a:xfrm>
          </p:grpSpPr>
          <p:pic>
            <p:nvPicPr>
              <p:cNvPr id="344083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925" y="642918"/>
                <a:ext cx="4665663" cy="583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84" name="Rectangle 189"/>
              <p:cNvSpPr>
                <a:spLocks noChangeArrowheads="1"/>
              </p:cNvSpPr>
              <p:nvPr/>
            </p:nvSpPr>
            <p:spPr bwMode="auto">
              <a:xfrm>
                <a:off x="0" y="1365250"/>
                <a:ext cx="1098550" cy="274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r" eaLnBrk="0" hangingPunct="0"/>
                <a:r>
                  <a:rPr lang="ru-RU" sz="1200" dirty="0">
                    <a:solidFill>
                      <a:srgbClr val="000000"/>
                    </a:solidFill>
                    <a:cs typeface="Times New Roman" pitchFamily="18" charset="0"/>
                  </a:rPr>
                  <a:t>	</a:t>
                </a:r>
                <a:endParaRPr lang="ru-RU" dirty="0">
                  <a:cs typeface="Times New Roman" pitchFamily="18" charset="0"/>
                </a:endParaRPr>
              </a:p>
            </p:txBody>
          </p:sp>
          <p:sp>
            <p:nvSpPr>
              <p:cNvPr id="19" name="Штриховая стрелка вправо 18"/>
              <p:cNvSpPr/>
              <p:nvPr/>
            </p:nvSpPr>
            <p:spPr>
              <a:xfrm rot="8797573" flipV="1">
                <a:off x="3025881" y="3054330"/>
                <a:ext cx="2357520" cy="279400"/>
              </a:xfrm>
              <a:prstGeom prst="stripedRightArrow">
                <a:avLst/>
              </a:prstGeom>
              <a:solidFill>
                <a:schemeClr val="accent1">
                  <a:lumMod val="75000"/>
                  <a:alpha val="62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1" name="Выгнутая влево стрелка 20"/>
              <p:cNvSpPr/>
              <p:nvPr/>
            </p:nvSpPr>
            <p:spPr>
              <a:xfrm rot="7706884">
                <a:off x="4209409" y="4529884"/>
                <a:ext cx="304800" cy="1535167"/>
              </a:xfrm>
              <a:prstGeom prst="curvedRightArrow">
                <a:avLst>
                  <a:gd name="adj1" fmla="val 25000"/>
                  <a:gd name="adj2" fmla="val 79851"/>
                  <a:gd name="adj3" fmla="val 440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4087" name="Rectangle 12"/>
              <p:cNvSpPr>
                <a:spLocks noChangeArrowheads="1"/>
              </p:cNvSpPr>
              <p:nvPr/>
            </p:nvSpPr>
            <p:spPr bwMode="auto">
              <a:xfrm>
                <a:off x="2021336" y="3786190"/>
                <a:ext cx="1088761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>
                    <a:latin typeface="Constantia" pitchFamily="18" charset="0"/>
                    <a:sym typeface="Symbol" pitchFamily="18" charset="2"/>
                  </a:rPr>
                  <a:t>+ </a:t>
                </a:r>
                <a:r>
                  <a:rPr lang="ru-RU" sz="2400" i="1" dirty="0">
                    <a:latin typeface="Constantia" pitchFamily="18" charset="0"/>
                    <a:sym typeface="Symbol" pitchFamily="18" charset="2"/>
                  </a:rPr>
                  <a:t></a:t>
                </a:r>
                <a:r>
                  <a:rPr lang="en-US" sz="2400" i="1" baseline="30000" dirty="0">
                    <a:latin typeface="Constantia" pitchFamily="18" charset="0"/>
                    <a:sym typeface="Symbol" pitchFamily="18" charset="2"/>
                  </a:rPr>
                  <a:t>min</a:t>
                </a:r>
                <a:endParaRPr lang="ru-RU" sz="2400" i="1" dirty="0">
                  <a:latin typeface="Constantia" pitchFamily="18" charset="0"/>
                </a:endParaRPr>
              </a:p>
            </p:txBody>
          </p:sp>
        </p:grpSp>
        <p:cxnSp>
          <p:nvCxnSpPr>
            <p:cNvPr id="24" name="Прямая со стрелкой 23"/>
            <p:cNvCxnSpPr/>
            <p:nvPr/>
          </p:nvCxnSpPr>
          <p:spPr>
            <a:xfrm rot="5400000" flipH="1" flipV="1">
              <a:off x="1851099" y="4060805"/>
              <a:ext cx="468312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081" name="Rectangle 209"/>
            <p:cNvSpPr>
              <a:spLocks noChangeArrowheads="1"/>
            </p:cNvSpPr>
            <p:nvPr/>
          </p:nvSpPr>
          <p:spPr bwMode="auto">
            <a:xfrm>
              <a:off x="1798633" y="785794"/>
              <a:ext cx="2888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latin typeface="Constantia" pitchFamily="18" charset="0"/>
                </a:rPr>
                <a:t>I</a:t>
              </a:r>
              <a:endParaRPr lang="ru-RU" sz="2400" i="1" dirty="0">
                <a:latin typeface="Constantia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1922536" y="965180"/>
              <a:ext cx="36036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078" name="Rectangle 12"/>
          <p:cNvSpPr>
            <a:spLocks noChangeArrowheads="1"/>
          </p:cNvSpPr>
          <p:nvPr/>
        </p:nvSpPr>
        <p:spPr bwMode="auto">
          <a:xfrm>
            <a:off x="3643313" y="600075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Критерий Рэлея</a:t>
            </a:r>
            <a:r>
              <a:rPr lang="en-US" b="1" i="1" dirty="0">
                <a:solidFill>
                  <a:srgbClr val="0000FF"/>
                </a:solidFill>
                <a:latin typeface="Constantia" pitchFamily="18" charset="0"/>
              </a:rPr>
              <a:t>”</a:t>
            </a:r>
            <a:endParaRPr lang="ru-RU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aphicFrame>
        <p:nvGraphicFramePr>
          <p:cNvPr id="344088" name="Object 24"/>
          <p:cNvGraphicFramePr>
            <a:graphicFrameLocks noChangeAspect="1"/>
          </p:cNvGraphicFramePr>
          <p:nvPr/>
        </p:nvGraphicFramePr>
        <p:xfrm>
          <a:off x="3857625" y="3557588"/>
          <a:ext cx="3206750" cy="871537"/>
        </p:xfrm>
        <a:graphic>
          <a:graphicData uri="http://schemas.openxmlformats.org/presentationml/2006/ole">
            <p:oleObj spid="_x0000_s344088" name="Формула" r:id="rId7" imgW="17906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8" name="Object 13"/>
          <p:cNvGraphicFramePr>
            <a:graphicFrameLocks noChangeAspect="1"/>
          </p:cNvGraphicFramePr>
          <p:nvPr/>
        </p:nvGraphicFramePr>
        <p:xfrm>
          <a:off x="4981575" y="4194175"/>
          <a:ext cx="1555750" cy="962025"/>
        </p:xfrm>
        <a:graphic>
          <a:graphicData uri="http://schemas.openxmlformats.org/presentationml/2006/ole">
            <p:oleObj spid="_x0000_s249858" name="Формула" r:id="rId3" imgW="634680" imgH="393480" progId="Equation.3">
              <p:embed/>
            </p:oleObj>
          </a:graphicData>
        </a:graphic>
      </p:graphicFrame>
      <p:sp>
        <p:nvSpPr>
          <p:cNvPr id="249865" name="Rectangle 188"/>
          <p:cNvSpPr>
            <a:spLocks noChangeArrowheads="1"/>
          </p:cNvSpPr>
          <p:nvPr/>
        </p:nvSpPr>
        <p:spPr bwMode="auto">
          <a:xfrm>
            <a:off x="0" y="150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49866" name="Rectangle 189"/>
          <p:cNvSpPr>
            <a:spLocks noChangeArrowheads="1"/>
          </p:cNvSpPr>
          <p:nvPr/>
        </p:nvSpPr>
        <p:spPr bwMode="auto">
          <a:xfrm>
            <a:off x="0" y="1936750"/>
            <a:ext cx="1098550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9867" name="Rectangle 208"/>
          <p:cNvSpPr>
            <a:spLocks noChangeArrowheads="1"/>
          </p:cNvSpPr>
          <p:nvPr/>
        </p:nvSpPr>
        <p:spPr bwMode="auto">
          <a:xfrm>
            <a:off x="2476500" y="762000"/>
            <a:ext cx="1098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200" b="1" dirty="0">
                <a:solidFill>
                  <a:srgbClr val="800000"/>
                </a:solidFill>
              </a:rPr>
              <a:t>1-й порядок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 flipV="1">
            <a:off x="5600700" y="2360613"/>
            <a:ext cx="444500" cy="279400"/>
          </a:xfrm>
          <a:prstGeom prst="stripedRightArrow">
            <a:avLst/>
          </a:prstGeom>
          <a:solidFill>
            <a:schemeClr val="accent1">
              <a:lumMod val="75000"/>
              <a:alpha val="6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49869" name="Picture 6" descr="Спектры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357313"/>
            <a:ext cx="85010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70" name="Прямоугольник 21"/>
          <p:cNvSpPr>
            <a:spLocks noChangeArrowheads="1"/>
          </p:cNvSpPr>
          <p:nvPr/>
        </p:nvSpPr>
        <p:spPr bwMode="auto">
          <a:xfrm>
            <a:off x="2500313" y="214313"/>
            <a:ext cx="3671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FF"/>
                </a:solidFill>
                <a:latin typeface="Constantia" pitchFamily="18" charset="0"/>
              </a:rPr>
              <a:t>Спектр ртутной лампы</a:t>
            </a:r>
          </a:p>
        </p:txBody>
      </p:sp>
      <p:pic>
        <p:nvPicPr>
          <p:cNvPr id="249871" name="Picture 7" descr="Спектр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38" y="2805113"/>
            <a:ext cx="86121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Штриховая стрелка вправо 23"/>
          <p:cNvSpPr/>
          <p:nvPr/>
        </p:nvSpPr>
        <p:spPr>
          <a:xfrm rot="5400000" flipV="1">
            <a:off x="8106569" y="2367756"/>
            <a:ext cx="444500" cy="280988"/>
          </a:xfrm>
          <a:prstGeom prst="stripedRightArrow">
            <a:avLst/>
          </a:prstGeom>
          <a:solidFill>
            <a:schemeClr val="accent1">
              <a:lumMod val="75000"/>
              <a:alpha val="6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Левая фигурная скобка 25"/>
          <p:cNvSpPr/>
          <p:nvPr/>
        </p:nvSpPr>
        <p:spPr>
          <a:xfrm rot="5400000">
            <a:off x="5103813" y="595313"/>
            <a:ext cx="214312" cy="1262062"/>
          </a:xfrm>
          <a:prstGeom prst="leftBrace">
            <a:avLst>
              <a:gd name="adj1" fmla="val 48232"/>
              <a:gd name="adj2" fmla="val 49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Левая фигурная скобка 26"/>
          <p:cNvSpPr/>
          <p:nvPr/>
        </p:nvSpPr>
        <p:spPr>
          <a:xfrm rot="5400000">
            <a:off x="7298532" y="273844"/>
            <a:ext cx="214312" cy="1905000"/>
          </a:xfrm>
          <a:prstGeom prst="leftBrace">
            <a:avLst>
              <a:gd name="adj1" fmla="val 48232"/>
              <a:gd name="adj2" fmla="val 49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 rot="5400000">
            <a:off x="2905126" y="904875"/>
            <a:ext cx="214312" cy="642937"/>
          </a:xfrm>
          <a:prstGeom prst="leftBrace">
            <a:avLst>
              <a:gd name="adj1" fmla="val 48232"/>
              <a:gd name="adj2" fmla="val 49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9876" name="Rectangle 208"/>
          <p:cNvSpPr>
            <a:spLocks noChangeArrowheads="1"/>
          </p:cNvSpPr>
          <p:nvPr/>
        </p:nvSpPr>
        <p:spPr bwMode="auto">
          <a:xfrm>
            <a:off x="4643438" y="762000"/>
            <a:ext cx="1098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200" b="1" dirty="0">
                <a:solidFill>
                  <a:srgbClr val="800000"/>
                </a:solidFill>
              </a:rPr>
              <a:t>2-й порядок</a:t>
            </a:r>
          </a:p>
        </p:txBody>
      </p:sp>
      <p:sp>
        <p:nvSpPr>
          <p:cNvPr id="249877" name="Rectangle 208"/>
          <p:cNvSpPr>
            <a:spLocks noChangeArrowheads="1"/>
          </p:cNvSpPr>
          <p:nvPr/>
        </p:nvSpPr>
        <p:spPr bwMode="auto">
          <a:xfrm>
            <a:off x="6831013" y="762000"/>
            <a:ext cx="1098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200" b="1" dirty="0">
                <a:solidFill>
                  <a:srgbClr val="800000"/>
                </a:solidFill>
              </a:rPr>
              <a:t>3-й порядок</a:t>
            </a:r>
          </a:p>
        </p:txBody>
      </p:sp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7715250" y="3714750"/>
          <a:ext cx="1274763" cy="398463"/>
        </p:xfrm>
        <a:graphic>
          <a:graphicData uri="http://schemas.openxmlformats.org/presentationml/2006/ole">
            <p:oleObj spid="_x0000_s249864" name="Формула" r:id="rId6" imgW="609336" imgH="19041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8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graphicFrame>
        <p:nvGraphicFramePr>
          <p:cNvPr id="4098" name="Object 67"/>
          <p:cNvGraphicFramePr>
            <a:graphicFrameLocks noChangeAspect="1"/>
          </p:cNvGraphicFramePr>
          <p:nvPr/>
        </p:nvGraphicFramePr>
        <p:xfrm>
          <a:off x="4786313" y="4132263"/>
          <a:ext cx="2819400" cy="654050"/>
        </p:xfrm>
        <a:graphic>
          <a:graphicData uri="http://schemas.openxmlformats.org/presentationml/2006/ole">
            <p:oleObj spid="_x0000_s348162" name="Формула" r:id="rId3" imgW="1981080" imgH="457200" progId="Equation.3">
              <p:embed/>
            </p:oleObj>
          </a:graphicData>
        </a:graphic>
      </p:graphicFrame>
      <p:graphicFrame>
        <p:nvGraphicFramePr>
          <p:cNvPr id="4099" name="Object 69"/>
          <p:cNvGraphicFramePr>
            <a:graphicFrameLocks noChangeAspect="1"/>
          </p:cNvGraphicFramePr>
          <p:nvPr/>
        </p:nvGraphicFramePr>
        <p:xfrm>
          <a:off x="2905125" y="4792663"/>
          <a:ext cx="6024563" cy="708025"/>
        </p:xfrm>
        <a:graphic>
          <a:graphicData uri="http://schemas.openxmlformats.org/presentationml/2006/ole">
            <p:oleObj spid="_x0000_s348163" name="Формула" r:id="rId4" imgW="3911400" imgH="457200" progId="Equation.3">
              <p:embed/>
            </p:oleObj>
          </a:graphicData>
        </a:graphic>
      </p:graphicFrame>
      <p:graphicFrame>
        <p:nvGraphicFramePr>
          <p:cNvPr id="4100" name="Object 74"/>
          <p:cNvGraphicFramePr>
            <a:graphicFrameLocks noChangeAspect="1"/>
          </p:cNvGraphicFramePr>
          <p:nvPr/>
        </p:nvGraphicFramePr>
        <p:xfrm>
          <a:off x="5867400" y="5426075"/>
          <a:ext cx="1012825" cy="860425"/>
        </p:xfrm>
        <a:graphic>
          <a:graphicData uri="http://schemas.openxmlformats.org/presentationml/2006/ole">
            <p:oleObj spid="_x0000_s348164" name="Формула" r:id="rId5" imgW="495085" imgH="418918" progId="Equation.3">
              <p:embed/>
            </p:oleObj>
          </a:graphicData>
        </a:graphic>
      </p:graphicFrame>
      <p:sp>
        <p:nvSpPr>
          <p:cNvPr id="348169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endParaRPr lang="ru-RU" dirty="0"/>
          </a:p>
        </p:txBody>
      </p:sp>
      <p:sp>
        <p:nvSpPr>
          <p:cNvPr id="348170" name="Rectangle 29"/>
          <p:cNvSpPr>
            <a:spLocks noChangeArrowheads="1"/>
          </p:cNvSpPr>
          <p:nvPr/>
        </p:nvSpPr>
        <p:spPr bwMode="auto">
          <a:xfrm>
            <a:off x="477838" y="571500"/>
            <a:ext cx="60944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4.1. Классификация дифракционных явлений </a:t>
            </a:r>
          </a:p>
          <a:p>
            <a:pPr algn="ctr" eaLnBrk="0" hangingPunct="0"/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cs typeface="Times New Roman" pitchFamily="18" charset="0"/>
              </a:rPr>
              <a:t>“</a:t>
            </a:r>
            <a:r>
              <a:rPr lang="ru-RU" sz="1600" b="1" i="1" dirty="0">
                <a:solidFill>
                  <a:srgbClr val="800000"/>
                </a:solidFill>
                <a:latin typeface="Constantia" pitchFamily="18" charset="0"/>
                <a:cs typeface="Times New Roman" pitchFamily="18" charset="0"/>
              </a:rPr>
              <a:t>Уточнение  о  разных  случаях  дифракции</a:t>
            </a:r>
            <a:r>
              <a:rPr lang="en-US" sz="1600" b="1" dirty="0">
                <a:solidFill>
                  <a:srgbClr val="800000"/>
                </a:solidFill>
                <a:cs typeface="Times New Roman" pitchFamily="18" charset="0"/>
              </a:rPr>
              <a:t>”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03" name="Rectangle 5"/>
          <p:cNvSpPr txBox="1">
            <a:spLocks/>
          </p:cNvSpPr>
          <p:nvPr/>
        </p:nvSpPr>
        <p:spPr bwMode="auto">
          <a:xfrm>
            <a:off x="71406" y="142852"/>
            <a:ext cx="8786842" cy="428628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</a:t>
            </a:r>
            <a:r>
              <a:rPr lang="en-US" sz="2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4</a:t>
            </a:r>
            <a:r>
              <a:rPr lang="ru-RU" sz="2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.</a:t>
            </a:r>
            <a:r>
              <a:rPr lang="ru-RU" sz="2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Роль  дифракции  в  формировании  оптических  изображений</a:t>
            </a:r>
          </a:p>
        </p:txBody>
      </p:sp>
      <p:grpSp>
        <p:nvGrpSpPr>
          <p:cNvPr id="348172" name="Группа 95"/>
          <p:cNvGrpSpPr>
            <a:grpSpLocks/>
          </p:cNvGrpSpPr>
          <p:nvPr/>
        </p:nvGrpSpPr>
        <p:grpSpPr bwMode="auto">
          <a:xfrm>
            <a:off x="0" y="1268413"/>
            <a:ext cx="9144000" cy="2978150"/>
            <a:chOff x="0" y="1268413"/>
            <a:chExt cx="9144000" cy="2978150"/>
          </a:xfrm>
        </p:grpSpPr>
        <p:sp>
          <p:nvSpPr>
            <p:cNvPr id="348178" name="Text Box 4"/>
            <p:cNvSpPr txBox="1">
              <a:spLocks noChangeArrowheads="1"/>
            </p:cNvSpPr>
            <p:nvPr/>
          </p:nvSpPr>
          <p:spPr bwMode="auto">
            <a:xfrm>
              <a:off x="8499475" y="2574925"/>
              <a:ext cx="455613" cy="45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dirty="0">
                  <a:latin typeface="Times New Roman" pitchFamily="18" charset="0"/>
                </a:rPr>
                <a:t>0</a:t>
              </a:r>
              <a:endParaRPr lang="ru-RU" dirty="0"/>
            </a:p>
          </p:txBody>
        </p:sp>
        <p:sp>
          <p:nvSpPr>
            <p:cNvPr id="348179" name="Text Box 5"/>
            <p:cNvSpPr txBox="1">
              <a:spLocks noChangeArrowheads="1"/>
            </p:cNvSpPr>
            <p:nvPr/>
          </p:nvSpPr>
          <p:spPr bwMode="auto">
            <a:xfrm>
              <a:off x="4337050" y="3435350"/>
              <a:ext cx="454025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i="1" dirty="0">
                  <a:latin typeface="Times New Roman" pitchFamily="18" charset="0"/>
                </a:rPr>
                <a:t>l</a:t>
              </a:r>
              <a:endParaRPr lang="ru-RU" dirty="0"/>
            </a:p>
          </p:txBody>
        </p:sp>
        <p:pic>
          <p:nvPicPr>
            <p:cNvPr id="34818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00413" y="1903413"/>
              <a:ext cx="909637" cy="18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181" name="Line 7"/>
            <p:cNvSpPr>
              <a:spLocks noChangeShapeType="1"/>
            </p:cNvSpPr>
            <p:nvPr/>
          </p:nvSpPr>
          <p:spPr bwMode="auto">
            <a:xfrm rot="16200000" flipV="1">
              <a:off x="4768057" y="-962819"/>
              <a:ext cx="1588" cy="7546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82" name="Line 8"/>
            <p:cNvSpPr>
              <a:spLocks noChangeShapeType="1"/>
            </p:cNvSpPr>
            <p:nvPr/>
          </p:nvSpPr>
          <p:spPr bwMode="auto">
            <a:xfrm rot="-5520000">
              <a:off x="4444973" y="-1714527"/>
              <a:ext cx="627063" cy="76120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83" name="Line 9"/>
            <p:cNvSpPr>
              <a:spLocks noChangeShapeType="1"/>
            </p:cNvSpPr>
            <p:nvPr/>
          </p:nvSpPr>
          <p:spPr bwMode="auto">
            <a:xfrm rot="16200000" flipV="1">
              <a:off x="656432" y="3402806"/>
              <a:ext cx="604838" cy="31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84" name="Line 10"/>
            <p:cNvSpPr>
              <a:spLocks noChangeShapeType="1"/>
            </p:cNvSpPr>
            <p:nvPr/>
          </p:nvSpPr>
          <p:spPr bwMode="auto">
            <a:xfrm rot="16200000" flipV="1">
              <a:off x="4755357" y="-288131"/>
              <a:ext cx="1587" cy="7546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triangle" w="sm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85" name="Line 11"/>
            <p:cNvSpPr>
              <a:spLocks noChangeShapeType="1"/>
            </p:cNvSpPr>
            <p:nvPr/>
          </p:nvSpPr>
          <p:spPr bwMode="auto">
            <a:xfrm rot="-5400000">
              <a:off x="4025880" y="-1433532"/>
              <a:ext cx="1454163" cy="76073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48186" name="Group 12"/>
            <p:cNvGrpSpPr>
              <a:grpSpLocks/>
            </p:cNvGrpSpPr>
            <p:nvPr/>
          </p:nvGrpSpPr>
          <p:grpSpPr bwMode="auto">
            <a:xfrm rot="-5400000">
              <a:off x="-190500" y="2538413"/>
              <a:ext cx="1712913" cy="541337"/>
              <a:chOff x="7045" y="6798"/>
              <a:chExt cx="3968" cy="1043"/>
            </a:xfrm>
          </p:grpSpPr>
          <p:sp>
            <p:nvSpPr>
              <p:cNvPr id="348237" name="Line 13"/>
              <p:cNvSpPr>
                <a:spLocks noChangeShapeType="1"/>
              </p:cNvSpPr>
              <p:nvPr/>
            </p:nvSpPr>
            <p:spPr bwMode="auto">
              <a:xfrm rot="5400000">
                <a:off x="10499" y="7315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38" name="Line 14"/>
              <p:cNvSpPr>
                <a:spLocks noChangeShapeType="1"/>
              </p:cNvSpPr>
              <p:nvPr/>
            </p:nvSpPr>
            <p:spPr bwMode="auto">
              <a:xfrm rot="5400000">
                <a:off x="10244" y="7319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39" name="Line 15"/>
              <p:cNvSpPr>
                <a:spLocks noChangeShapeType="1"/>
              </p:cNvSpPr>
              <p:nvPr/>
            </p:nvSpPr>
            <p:spPr bwMode="auto">
              <a:xfrm rot="5400000">
                <a:off x="10011" y="7322"/>
                <a:ext cx="102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40" name="Line 16"/>
              <p:cNvSpPr>
                <a:spLocks noChangeShapeType="1"/>
              </p:cNvSpPr>
              <p:nvPr/>
            </p:nvSpPr>
            <p:spPr bwMode="auto">
              <a:xfrm rot="5400000">
                <a:off x="9757" y="7312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41" name="Line 17"/>
              <p:cNvSpPr>
                <a:spLocks noChangeShapeType="1"/>
              </p:cNvSpPr>
              <p:nvPr/>
            </p:nvSpPr>
            <p:spPr bwMode="auto">
              <a:xfrm rot="5400000">
                <a:off x="9504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48242" name="Group 18"/>
              <p:cNvGrpSpPr>
                <a:grpSpLocks/>
              </p:cNvGrpSpPr>
              <p:nvPr/>
            </p:nvGrpSpPr>
            <p:grpSpPr bwMode="auto">
              <a:xfrm rot="5400000">
                <a:off x="9128" y="7197"/>
                <a:ext cx="1031" cy="254"/>
                <a:chOff x="3466" y="3760"/>
                <a:chExt cx="1031" cy="254"/>
              </a:xfrm>
            </p:grpSpPr>
            <p:sp>
              <p:nvSpPr>
                <p:cNvPr id="348255" name="Line 19"/>
                <p:cNvSpPr>
                  <a:spLocks noChangeShapeType="1"/>
                </p:cNvSpPr>
                <p:nvPr/>
              </p:nvSpPr>
              <p:spPr bwMode="auto">
                <a:xfrm>
                  <a:off x="3466" y="3760"/>
                  <a:ext cx="102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48256" name="Line 20"/>
                <p:cNvSpPr>
                  <a:spLocks noChangeShapeType="1"/>
                </p:cNvSpPr>
                <p:nvPr/>
              </p:nvSpPr>
              <p:spPr bwMode="auto">
                <a:xfrm>
                  <a:off x="3470" y="4013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348243" name="Line 21"/>
              <p:cNvSpPr>
                <a:spLocks noChangeShapeType="1"/>
              </p:cNvSpPr>
              <p:nvPr/>
            </p:nvSpPr>
            <p:spPr bwMode="auto">
              <a:xfrm rot="5400000">
                <a:off x="8776" y="7321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44" name="Line 22"/>
              <p:cNvSpPr>
                <a:spLocks noChangeShapeType="1"/>
              </p:cNvSpPr>
              <p:nvPr/>
            </p:nvSpPr>
            <p:spPr bwMode="auto">
              <a:xfrm rot="5400000">
                <a:off x="8521" y="7325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45" name="Line 23"/>
              <p:cNvSpPr>
                <a:spLocks noChangeShapeType="1"/>
              </p:cNvSpPr>
              <p:nvPr/>
            </p:nvSpPr>
            <p:spPr bwMode="auto">
              <a:xfrm rot="5400000">
                <a:off x="8289" y="7327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46" name="Line 24"/>
              <p:cNvSpPr>
                <a:spLocks noChangeShapeType="1"/>
              </p:cNvSpPr>
              <p:nvPr/>
            </p:nvSpPr>
            <p:spPr bwMode="auto">
              <a:xfrm rot="5400000">
                <a:off x="8034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48247" name="Group 25"/>
              <p:cNvGrpSpPr>
                <a:grpSpLocks/>
              </p:cNvGrpSpPr>
              <p:nvPr/>
            </p:nvGrpSpPr>
            <p:grpSpPr bwMode="auto">
              <a:xfrm>
                <a:off x="7793" y="6805"/>
                <a:ext cx="502" cy="1036"/>
                <a:chOff x="7793" y="6805"/>
                <a:chExt cx="502" cy="1036"/>
              </a:xfrm>
            </p:grpSpPr>
            <p:sp>
              <p:nvSpPr>
                <p:cNvPr id="348252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7781" y="7324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48253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7535" y="7327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48254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7280" y="7318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348248" name="Group 29"/>
              <p:cNvGrpSpPr>
                <a:grpSpLocks/>
              </p:cNvGrpSpPr>
              <p:nvPr/>
            </p:nvGrpSpPr>
            <p:grpSpPr bwMode="auto">
              <a:xfrm>
                <a:off x="7045" y="6798"/>
                <a:ext cx="502" cy="1036"/>
                <a:chOff x="7793" y="6805"/>
                <a:chExt cx="502" cy="1036"/>
              </a:xfrm>
            </p:grpSpPr>
            <p:sp>
              <p:nvSpPr>
                <p:cNvPr id="348249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7781" y="7324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48250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7535" y="7327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48251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7280" y="7318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348187" name="Line 33"/>
            <p:cNvSpPr>
              <a:spLocks noChangeShapeType="1"/>
            </p:cNvSpPr>
            <p:nvPr/>
          </p:nvSpPr>
          <p:spPr bwMode="auto">
            <a:xfrm rot="16200000" flipV="1">
              <a:off x="658019" y="2224881"/>
              <a:ext cx="60325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88" name="Line 34"/>
            <p:cNvSpPr>
              <a:spLocks noChangeShapeType="1"/>
            </p:cNvSpPr>
            <p:nvPr/>
          </p:nvSpPr>
          <p:spPr bwMode="auto">
            <a:xfrm rot="16200000" flipV="1">
              <a:off x="4737101" y="-669925"/>
              <a:ext cx="0" cy="7546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89" name="Line 35"/>
            <p:cNvSpPr>
              <a:spLocks noChangeShapeType="1"/>
            </p:cNvSpPr>
            <p:nvPr/>
          </p:nvSpPr>
          <p:spPr bwMode="auto">
            <a:xfrm rot="16200000" flipV="1">
              <a:off x="4703763" y="-1249363"/>
              <a:ext cx="0" cy="7546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90" name="Line 36"/>
            <p:cNvSpPr>
              <a:spLocks noChangeShapeType="1"/>
            </p:cNvSpPr>
            <p:nvPr/>
          </p:nvSpPr>
          <p:spPr bwMode="auto">
            <a:xfrm flipV="1">
              <a:off x="960438" y="2058988"/>
              <a:ext cx="4762" cy="1481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91" name="Arc 37"/>
            <p:cNvSpPr>
              <a:spLocks/>
            </p:cNvSpPr>
            <p:nvPr/>
          </p:nvSpPr>
          <p:spPr bwMode="auto">
            <a:xfrm rot="2925824">
              <a:off x="2688432" y="2356644"/>
              <a:ext cx="112712" cy="152400"/>
            </a:xfrm>
            <a:custGeom>
              <a:avLst/>
              <a:gdLst>
                <a:gd name="T0" fmla="*/ 0 w 21600"/>
                <a:gd name="T1" fmla="*/ 0 h 21600"/>
                <a:gd name="T2" fmla="*/ 3069044 w 21600"/>
                <a:gd name="T3" fmla="*/ 7586607 h 21600"/>
                <a:gd name="T4" fmla="*/ 0 w 21600"/>
                <a:gd name="T5" fmla="*/ 758660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92" name="Arc 38"/>
            <p:cNvSpPr>
              <a:spLocks/>
            </p:cNvSpPr>
            <p:nvPr/>
          </p:nvSpPr>
          <p:spPr bwMode="auto">
            <a:xfrm rot="2882464">
              <a:off x="2292350" y="2825751"/>
              <a:ext cx="147637" cy="303212"/>
            </a:xfrm>
            <a:custGeom>
              <a:avLst/>
              <a:gdLst>
                <a:gd name="T0" fmla="*/ 0 w 21600"/>
                <a:gd name="T1" fmla="*/ 0 h 21600"/>
                <a:gd name="T2" fmla="*/ 6897285 w 21600"/>
                <a:gd name="T3" fmla="*/ 59749110 h 21600"/>
                <a:gd name="T4" fmla="*/ 0 w 21600"/>
                <a:gd name="T5" fmla="*/ 5974911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93" name="Line 39"/>
            <p:cNvSpPr>
              <a:spLocks noChangeShapeType="1"/>
            </p:cNvSpPr>
            <p:nvPr/>
          </p:nvSpPr>
          <p:spPr bwMode="auto">
            <a:xfrm rot="-5400000">
              <a:off x="7396163" y="2747962"/>
              <a:ext cx="2279650" cy="31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94" name="Line 40"/>
            <p:cNvSpPr>
              <a:spLocks noChangeShapeType="1"/>
            </p:cNvSpPr>
            <p:nvPr/>
          </p:nvSpPr>
          <p:spPr bwMode="auto">
            <a:xfrm rot="-5400000">
              <a:off x="8580438" y="3562350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95" name="Line 41"/>
            <p:cNvSpPr>
              <a:spLocks noChangeShapeType="1"/>
            </p:cNvSpPr>
            <p:nvPr/>
          </p:nvSpPr>
          <p:spPr bwMode="auto">
            <a:xfrm rot="-5400000">
              <a:off x="8580438" y="2813050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96" name="Line 42"/>
            <p:cNvSpPr>
              <a:spLocks noChangeShapeType="1"/>
            </p:cNvSpPr>
            <p:nvPr/>
          </p:nvSpPr>
          <p:spPr bwMode="auto">
            <a:xfrm rot="-5400000">
              <a:off x="8580438" y="2065338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97" name="Line 43"/>
            <p:cNvSpPr>
              <a:spLocks noChangeShapeType="1"/>
            </p:cNvSpPr>
            <p:nvPr/>
          </p:nvSpPr>
          <p:spPr bwMode="auto">
            <a:xfrm rot="-5400000">
              <a:off x="7389019" y="2813844"/>
              <a:ext cx="2382838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198" name="Line 44"/>
            <p:cNvSpPr>
              <a:spLocks noChangeShapeType="1"/>
            </p:cNvSpPr>
            <p:nvPr/>
          </p:nvSpPr>
          <p:spPr bwMode="auto">
            <a:xfrm rot="16200000" flipV="1">
              <a:off x="8070057" y="1112043"/>
              <a:ext cx="0" cy="1020763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48199" name="Group 45"/>
            <p:cNvGrpSpPr>
              <a:grpSpLocks/>
            </p:cNvGrpSpPr>
            <p:nvPr/>
          </p:nvGrpSpPr>
          <p:grpSpPr bwMode="auto">
            <a:xfrm>
              <a:off x="7559675" y="1622425"/>
              <a:ext cx="935038" cy="2382838"/>
              <a:chOff x="9848" y="1758"/>
              <a:chExt cx="1111" cy="3754"/>
            </a:xfrm>
          </p:grpSpPr>
          <p:sp>
            <p:nvSpPr>
              <p:cNvPr id="348224" name="Line 46"/>
              <p:cNvSpPr>
                <a:spLocks noChangeShapeType="1"/>
              </p:cNvSpPr>
              <p:nvPr/>
            </p:nvSpPr>
            <p:spPr bwMode="auto">
              <a:xfrm rot="-5400000">
                <a:off x="10959" y="5512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25" name="Line 47"/>
              <p:cNvSpPr>
                <a:spLocks noChangeShapeType="1"/>
              </p:cNvSpPr>
              <p:nvPr/>
            </p:nvSpPr>
            <p:spPr bwMode="auto">
              <a:xfrm rot="-5400000">
                <a:off x="10354" y="5512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26" name="Line 48"/>
              <p:cNvSpPr>
                <a:spLocks noChangeShapeType="1"/>
              </p:cNvSpPr>
              <p:nvPr/>
            </p:nvSpPr>
            <p:spPr bwMode="auto">
              <a:xfrm rot="-5400000">
                <a:off x="9848" y="4815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27" name="Line 49"/>
              <p:cNvSpPr>
                <a:spLocks noChangeShapeType="1"/>
              </p:cNvSpPr>
              <p:nvPr/>
            </p:nvSpPr>
            <p:spPr bwMode="auto">
              <a:xfrm rot="-5400000">
                <a:off x="9848" y="3635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28" name="Line 50"/>
              <p:cNvSpPr>
                <a:spLocks noChangeShapeType="1"/>
              </p:cNvSpPr>
              <p:nvPr/>
            </p:nvSpPr>
            <p:spPr bwMode="auto">
              <a:xfrm rot="-5400000">
                <a:off x="9848" y="2456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29" name="Line 51"/>
              <p:cNvSpPr>
                <a:spLocks noChangeShapeType="1"/>
              </p:cNvSpPr>
              <p:nvPr/>
            </p:nvSpPr>
            <p:spPr bwMode="auto">
              <a:xfrm rot="-5400000">
                <a:off x="7971" y="3635"/>
                <a:ext cx="3754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30" name="Line 52"/>
              <p:cNvSpPr>
                <a:spLocks noChangeShapeType="1"/>
              </p:cNvSpPr>
              <p:nvPr/>
            </p:nvSpPr>
            <p:spPr bwMode="auto">
              <a:xfrm rot="-5400000">
                <a:off x="10959" y="1758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31" name="Line 53"/>
              <p:cNvSpPr>
                <a:spLocks noChangeShapeType="1"/>
              </p:cNvSpPr>
              <p:nvPr/>
            </p:nvSpPr>
            <p:spPr bwMode="auto">
              <a:xfrm rot="-5400000">
                <a:off x="10354" y="1758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32" name="Freeform 54"/>
              <p:cNvSpPr>
                <a:spLocks/>
              </p:cNvSpPr>
              <p:nvPr/>
            </p:nvSpPr>
            <p:spPr bwMode="auto">
              <a:xfrm rot="-5400000">
                <a:off x="10218" y="4828"/>
                <a:ext cx="883" cy="483"/>
              </a:xfrm>
              <a:custGeom>
                <a:avLst/>
                <a:gdLst>
                  <a:gd name="T0" fmla="*/ 19 w 641"/>
                  <a:gd name="T1" fmla="*/ 255 h 907"/>
                  <a:gd name="T2" fmla="*/ 36 w 641"/>
                  <a:gd name="T3" fmla="*/ 253 h 907"/>
                  <a:gd name="T4" fmla="*/ 55 w 641"/>
                  <a:gd name="T5" fmla="*/ 251 h 907"/>
                  <a:gd name="T6" fmla="*/ 74 w 641"/>
                  <a:gd name="T7" fmla="*/ 249 h 907"/>
                  <a:gd name="T8" fmla="*/ 92 w 641"/>
                  <a:gd name="T9" fmla="*/ 247 h 907"/>
                  <a:gd name="T10" fmla="*/ 112 w 641"/>
                  <a:gd name="T11" fmla="*/ 244 h 907"/>
                  <a:gd name="T12" fmla="*/ 132 w 641"/>
                  <a:gd name="T13" fmla="*/ 242 h 907"/>
                  <a:gd name="T14" fmla="*/ 152 w 641"/>
                  <a:gd name="T15" fmla="*/ 239 h 907"/>
                  <a:gd name="T16" fmla="*/ 171 w 641"/>
                  <a:gd name="T17" fmla="*/ 237 h 907"/>
                  <a:gd name="T18" fmla="*/ 190 w 641"/>
                  <a:gd name="T19" fmla="*/ 234 h 907"/>
                  <a:gd name="T20" fmla="*/ 209 w 641"/>
                  <a:gd name="T21" fmla="*/ 232 h 907"/>
                  <a:gd name="T22" fmla="*/ 227 w 641"/>
                  <a:gd name="T23" fmla="*/ 228 h 907"/>
                  <a:gd name="T24" fmla="*/ 245 w 641"/>
                  <a:gd name="T25" fmla="*/ 225 h 907"/>
                  <a:gd name="T26" fmla="*/ 263 w 641"/>
                  <a:gd name="T27" fmla="*/ 223 h 907"/>
                  <a:gd name="T28" fmla="*/ 285 w 641"/>
                  <a:gd name="T29" fmla="*/ 219 h 907"/>
                  <a:gd name="T30" fmla="*/ 303 w 641"/>
                  <a:gd name="T31" fmla="*/ 217 h 907"/>
                  <a:gd name="T32" fmla="*/ 322 w 641"/>
                  <a:gd name="T33" fmla="*/ 213 h 907"/>
                  <a:gd name="T34" fmla="*/ 342 w 641"/>
                  <a:gd name="T35" fmla="*/ 210 h 907"/>
                  <a:gd name="T36" fmla="*/ 361 w 641"/>
                  <a:gd name="T37" fmla="*/ 207 h 907"/>
                  <a:gd name="T38" fmla="*/ 382 w 641"/>
                  <a:gd name="T39" fmla="*/ 203 h 907"/>
                  <a:gd name="T40" fmla="*/ 401 w 641"/>
                  <a:gd name="T41" fmla="*/ 200 h 907"/>
                  <a:gd name="T42" fmla="*/ 419 w 641"/>
                  <a:gd name="T43" fmla="*/ 197 h 907"/>
                  <a:gd name="T44" fmla="*/ 438 w 641"/>
                  <a:gd name="T45" fmla="*/ 193 h 907"/>
                  <a:gd name="T46" fmla="*/ 457 w 641"/>
                  <a:gd name="T47" fmla="*/ 189 h 907"/>
                  <a:gd name="T48" fmla="*/ 477 w 641"/>
                  <a:gd name="T49" fmla="*/ 185 h 907"/>
                  <a:gd name="T50" fmla="*/ 493 w 641"/>
                  <a:gd name="T51" fmla="*/ 181 h 907"/>
                  <a:gd name="T52" fmla="*/ 514 w 641"/>
                  <a:gd name="T53" fmla="*/ 177 h 907"/>
                  <a:gd name="T54" fmla="*/ 533 w 641"/>
                  <a:gd name="T55" fmla="*/ 173 h 907"/>
                  <a:gd name="T56" fmla="*/ 552 w 641"/>
                  <a:gd name="T57" fmla="*/ 169 h 907"/>
                  <a:gd name="T58" fmla="*/ 572 w 641"/>
                  <a:gd name="T59" fmla="*/ 166 h 907"/>
                  <a:gd name="T60" fmla="*/ 590 w 641"/>
                  <a:gd name="T61" fmla="*/ 161 h 907"/>
                  <a:gd name="T62" fmla="*/ 609 w 641"/>
                  <a:gd name="T63" fmla="*/ 157 h 907"/>
                  <a:gd name="T64" fmla="*/ 630 w 641"/>
                  <a:gd name="T65" fmla="*/ 153 h 907"/>
                  <a:gd name="T66" fmla="*/ 649 w 641"/>
                  <a:gd name="T67" fmla="*/ 149 h 907"/>
                  <a:gd name="T68" fmla="*/ 668 w 641"/>
                  <a:gd name="T69" fmla="*/ 144 h 907"/>
                  <a:gd name="T70" fmla="*/ 687 w 641"/>
                  <a:gd name="T71" fmla="*/ 140 h 907"/>
                  <a:gd name="T72" fmla="*/ 705 w 641"/>
                  <a:gd name="T73" fmla="*/ 135 h 907"/>
                  <a:gd name="T74" fmla="*/ 727 w 641"/>
                  <a:gd name="T75" fmla="*/ 130 h 907"/>
                  <a:gd name="T76" fmla="*/ 745 w 641"/>
                  <a:gd name="T77" fmla="*/ 126 h 907"/>
                  <a:gd name="T78" fmla="*/ 765 w 641"/>
                  <a:gd name="T79" fmla="*/ 121 h 907"/>
                  <a:gd name="T80" fmla="*/ 784 w 641"/>
                  <a:gd name="T81" fmla="*/ 117 h 907"/>
                  <a:gd name="T82" fmla="*/ 803 w 641"/>
                  <a:gd name="T83" fmla="*/ 112 h 907"/>
                  <a:gd name="T84" fmla="*/ 820 w 641"/>
                  <a:gd name="T85" fmla="*/ 107 h 907"/>
                  <a:gd name="T86" fmla="*/ 839 w 641"/>
                  <a:gd name="T87" fmla="*/ 102 h 907"/>
                  <a:gd name="T88" fmla="*/ 860 w 641"/>
                  <a:gd name="T89" fmla="*/ 97 h 907"/>
                  <a:gd name="T90" fmla="*/ 879 w 641"/>
                  <a:gd name="T91" fmla="*/ 92 h 907"/>
                  <a:gd name="T92" fmla="*/ 898 w 641"/>
                  <a:gd name="T93" fmla="*/ 87 h 907"/>
                  <a:gd name="T94" fmla="*/ 916 w 641"/>
                  <a:gd name="T95" fmla="*/ 82 h 907"/>
                  <a:gd name="T96" fmla="*/ 935 w 641"/>
                  <a:gd name="T97" fmla="*/ 77 h 907"/>
                  <a:gd name="T98" fmla="*/ 955 w 641"/>
                  <a:gd name="T99" fmla="*/ 72 h 907"/>
                  <a:gd name="T100" fmla="*/ 975 w 641"/>
                  <a:gd name="T101" fmla="*/ 67 h 907"/>
                  <a:gd name="T102" fmla="*/ 995 w 641"/>
                  <a:gd name="T103" fmla="*/ 62 h 907"/>
                  <a:gd name="T104" fmla="*/ 1014 w 641"/>
                  <a:gd name="T105" fmla="*/ 57 h 907"/>
                  <a:gd name="T106" fmla="*/ 1032 w 641"/>
                  <a:gd name="T107" fmla="*/ 52 h 907"/>
                  <a:gd name="T108" fmla="*/ 1051 w 641"/>
                  <a:gd name="T109" fmla="*/ 46 h 907"/>
                  <a:gd name="T110" fmla="*/ 1069 w 641"/>
                  <a:gd name="T111" fmla="*/ 41 h 907"/>
                  <a:gd name="T112" fmla="*/ 1087 w 641"/>
                  <a:gd name="T113" fmla="*/ 36 h 907"/>
                  <a:gd name="T114" fmla="*/ 1108 w 641"/>
                  <a:gd name="T115" fmla="*/ 30 h 907"/>
                  <a:gd name="T116" fmla="*/ 1127 w 641"/>
                  <a:gd name="T117" fmla="*/ 25 h 907"/>
                  <a:gd name="T118" fmla="*/ 1146 w 641"/>
                  <a:gd name="T119" fmla="*/ 20 h 907"/>
                  <a:gd name="T120" fmla="*/ 1165 w 641"/>
                  <a:gd name="T121" fmla="*/ 14 h 907"/>
                  <a:gd name="T122" fmla="*/ 1185 w 641"/>
                  <a:gd name="T123" fmla="*/ 9 h 907"/>
                  <a:gd name="T124" fmla="*/ 1205 w 641"/>
                  <a:gd name="T125" fmla="*/ 3 h 9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907"/>
                  <a:gd name="T191" fmla="*/ 641 w 641"/>
                  <a:gd name="T192" fmla="*/ 907 h 9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907">
                    <a:moveTo>
                      <a:pt x="0" y="907"/>
                    </a:moveTo>
                    <a:lnTo>
                      <a:pt x="5" y="903"/>
                    </a:lnTo>
                    <a:lnTo>
                      <a:pt x="6" y="903"/>
                    </a:lnTo>
                    <a:lnTo>
                      <a:pt x="6" y="902"/>
                    </a:lnTo>
                    <a:lnTo>
                      <a:pt x="7" y="902"/>
                    </a:lnTo>
                    <a:lnTo>
                      <a:pt x="8" y="900"/>
                    </a:lnTo>
                    <a:lnTo>
                      <a:pt x="10" y="900"/>
                    </a:lnTo>
                    <a:lnTo>
                      <a:pt x="10" y="899"/>
                    </a:lnTo>
                    <a:lnTo>
                      <a:pt x="11" y="899"/>
                    </a:lnTo>
                    <a:lnTo>
                      <a:pt x="12" y="898"/>
                    </a:lnTo>
                    <a:lnTo>
                      <a:pt x="14" y="898"/>
                    </a:lnTo>
                    <a:lnTo>
                      <a:pt x="14" y="896"/>
                    </a:lnTo>
                    <a:lnTo>
                      <a:pt x="15" y="896"/>
                    </a:lnTo>
                    <a:lnTo>
                      <a:pt x="16" y="895"/>
                    </a:lnTo>
                    <a:lnTo>
                      <a:pt x="17" y="894"/>
                    </a:lnTo>
                    <a:lnTo>
                      <a:pt x="19" y="894"/>
                    </a:lnTo>
                    <a:lnTo>
                      <a:pt x="19" y="892"/>
                    </a:lnTo>
                    <a:lnTo>
                      <a:pt x="20" y="892"/>
                    </a:lnTo>
                    <a:lnTo>
                      <a:pt x="21" y="891"/>
                    </a:lnTo>
                    <a:lnTo>
                      <a:pt x="22" y="891"/>
                    </a:lnTo>
                    <a:lnTo>
                      <a:pt x="22" y="890"/>
                    </a:lnTo>
                    <a:lnTo>
                      <a:pt x="24" y="890"/>
                    </a:lnTo>
                    <a:lnTo>
                      <a:pt x="25" y="889"/>
                    </a:lnTo>
                    <a:lnTo>
                      <a:pt x="26" y="887"/>
                    </a:lnTo>
                    <a:lnTo>
                      <a:pt x="28" y="887"/>
                    </a:lnTo>
                    <a:lnTo>
                      <a:pt x="29" y="886"/>
                    </a:lnTo>
                    <a:lnTo>
                      <a:pt x="30" y="885"/>
                    </a:lnTo>
                    <a:lnTo>
                      <a:pt x="31" y="885"/>
                    </a:lnTo>
                    <a:lnTo>
                      <a:pt x="31" y="883"/>
                    </a:lnTo>
                    <a:lnTo>
                      <a:pt x="33" y="883"/>
                    </a:lnTo>
                    <a:lnTo>
                      <a:pt x="34" y="882"/>
                    </a:lnTo>
                    <a:lnTo>
                      <a:pt x="35" y="882"/>
                    </a:lnTo>
                    <a:lnTo>
                      <a:pt x="35" y="881"/>
                    </a:lnTo>
                    <a:lnTo>
                      <a:pt x="36" y="881"/>
                    </a:lnTo>
                    <a:lnTo>
                      <a:pt x="38" y="879"/>
                    </a:lnTo>
                    <a:lnTo>
                      <a:pt x="39" y="878"/>
                    </a:lnTo>
                    <a:lnTo>
                      <a:pt x="40" y="877"/>
                    </a:lnTo>
                    <a:lnTo>
                      <a:pt x="42" y="875"/>
                    </a:lnTo>
                    <a:lnTo>
                      <a:pt x="43" y="875"/>
                    </a:lnTo>
                    <a:lnTo>
                      <a:pt x="44" y="874"/>
                    </a:lnTo>
                    <a:lnTo>
                      <a:pt x="45" y="873"/>
                    </a:lnTo>
                    <a:lnTo>
                      <a:pt x="47" y="873"/>
                    </a:lnTo>
                    <a:lnTo>
                      <a:pt x="47" y="871"/>
                    </a:lnTo>
                    <a:lnTo>
                      <a:pt x="48" y="871"/>
                    </a:lnTo>
                    <a:lnTo>
                      <a:pt x="49" y="870"/>
                    </a:lnTo>
                    <a:lnTo>
                      <a:pt x="50" y="869"/>
                    </a:lnTo>
                    <a:lnTo>
                      <a:pt x="52" y="868"/>
                    </a:lnTo>
                    <a:lnTo>
                      <a:pt x="53" y="868"/>
                    </a:lnTo>
                    <a:lnTo>
                      <a:pt x="53" y="866"/>
                    </a:lnTo>
                    <a:lnTo>
                      <a:pt x="54" y="866"/>
                    </a:lnTo>
                    <a:lnTo>
                      <a:pt x="56" y="865"/>
                    </a:lnTo>
                    <a:lnTo>
                      <a:pt x="57" y="864"/>
                    </a:lnTo>
                    <a:lnTo>
                      <a:pt x="58" y="862"/>
                    </a:lnTo>
                    <a:lnTo>
                      <a:pt x="59" y="862"/>
                    </a:lnTo>
                    <a:lnTo>
                      <a:pt x="59" y="861"/>
                    </a:lnTo>
                    <a:lnTo>
                      <a:pt x="61" y="860"/>
                    </a:lnTo>
                    <a:lnTo>
                      <a:pt x="62" y="860"/>
                    </a:lnTo>
                    <a:lnTo>
                      <a:pt x="63" y="858"/>
                    </a:lnTo>
                    <a:lnTo>
                      <a:pt x="64" y="857"/>
                    </a:lnTo>
                    <a:lnTo>
                      <a:pt x="66" y="856"/>
                    </a:lnTo>
                    <a:lnTo>
                      <a:pt x="67" y="856"/>
                    </a:lnTo>
                    <a:lnTo>
                      <a:pt x="67" y="854"/>
                    </a:lnTo>
                    <a:lnTo>
                      <a:pt x="68" y="853"/>
                    </a:lnTo>
                    <a:lnTo>
                      <a:pt x="70" y="853"/>
                    </a:lnTo>
                    <a:lnTo>
                      <a:pt x="70" y="852"/>
                    </a:lnTo>
                    <a:lnTo>
                      <a:pt x="71" y="852"/>
                    </a:lnTo>
                    <a:lnTo>
                      <a:pt x="72" y="850"/>
                    </a:lnTo>
                    <a:lnTo>
                      <a:pt x="73" y="849"/>
                    </a:lnTo>
                    <a:lnTo>
                      <a:pt x="75" y="848"/>
                    </a:lnTo>
                    <a:lnTo>
                      <a:pt x="76" y="847"/>
                    </a:lnTo>
                    <a:lnTo>
                      <a:pt x="77" y="847"/>
                    </a:lnTo>
                    <a:lnTo>
                      <a:pt x="77" y="845"/>
                    </a:lnTo>
                    <a:lnTo>
                      <a:pt x="78" y="845"/>
                    </a:lnTo>
                    <a:lnTo>
                      <a:pt x="80" y="844"/>
                    </a:lnTo>
                    <a:lnTo>
                      <a:pt x="81" y="843"/>
                    </a:lnTo>
                    <a:lnTo>
                      <a:pt x="82" y="841"/>
                    </a:lnTo>
                    <a:lnTo>
                      <a:pt x="84" y="840"/>
                    </a:lnTo>
                    <a:lnTo>
                      <a:pt x="85" y="839"/>
                    </a:lnTo>
                    <a:lnTo>
                      <a:pt x="86" y="837"/>
                    </a:lnTo>
                    <a:lnTo>
                      <a:pt x="87" y="837"/>
                    </a:lnTo>
                    <a:lnTo>
                      <a:pt x="87" y="836"/>
                    </a:lnTo>
                    <a:lnTo>
                      <a:pt x="89" y="836"/>
                    </a:lnTo>
                    <a:lnTo>
                      <a:pt x="90" y="835"/>
                    </a:lnTo>
                    <a:lnTo>
                      <a:pt x="91" y="833"/>
                    </a:lnTo>
                    <a:lnTo>
                      <a:pt x="92" y="832"/>
                    </a:lnTo>
                    <a:lnTo>
                      <a:pt x="94" y="831"/>
                    </a:lnTo>
                    <a:lnTo>
                      <a:pt x="95" y="831"/>
                    </a:lnTo>
                    <a:lnTo>
                      <a:pt x="95" y="829"/>
                    </a:lnTo>
                    <a:lnTo>
                      <a:pt x="96" y="828"/>
                    </a:lnTo>
                    <a:lnTo>
                      <a:pt x="98" y="828"/>
                    </a:lnTo>
                    <a:lnTo>
                      <a:pt x="98" y="827"/>
                    </a:lnTo>
                    <a:lnTo>
                      <a:pt x="99" y="827"/>
                    </a:lnTo>
                    <a:lnTo>
                      <a:pt x="100" y="825"/>
                    </a:lnTo>
                    <a:lnTo>
                      <a:pt x="101" y="824"/>
                    </a:lnTo>
                    <a:lnTo>
                      <a:pt x="103" y="823"/>
                    </a:lnTo>
                    <a:lnTo>
                      <a:pt x="104" y="822"/>
                    </a:lnTo>
                    <a:lnTo>
                      <a:pt x="105" y="822"/>
                    </a:lnTo>
                    <a:lnTo>
                      <a:pt x="105" y="820"/>
                    </a:lnTo>
                    <a:lnTo>
                      <a:pt x="106" y="819"/>
                    </a:lnTo>
                    <a:lnTo>
                      <a:pt x="108" y="819"/>
                    </a:lnTo>
                    <a:lnTo>
                      <a:pt x="108" y="818"/>
                    </a:lnTo>
                    <a:lnTo>
                      <a:pt x="109" y="816"/>
                    </a:lnTo>
                    <a:lnTo>
                      <a:pt x="110" y="816"/>
                    </a:lnTo>
                    <a:lnTo>
                      <a:pt x="112" y="815"/>
                    </a:lnTo>
                    <a:lnTo>
                      <a:pt x="112" y="814"/>
                    </a:lnTo>
                    <a:lnTo>
                      <a:pt x="113" y="814"/>
                    </a:lnTo>
                    <a:lnTo>
                      <a:pt x="114" y="812"/>
                    </a:lnTo>
                    <a:lnTo>
                      <a:pt x="114" y="811"/>
                    </a:lnTo>
                    <a:lnTo>
                      <a:pt x="115" y="811"/>
                    </a:lnTo>
                    <a:lnTo>
                      <a:pt x="117" y="810"/>
                    </a:lnTo>
                    <a:lnTo>
                      <a:pt x="118" y="808"/>
                    </a:lnTo>
                    <a:lnTo>
                      <a:pt x="119" y="807"/>
                    </a:lnTo>
                    <a:lnTo>
                      <a:pt x="120" y="806"/>
                    </a:lnTo>
                    <a:lnTo>
                      <a:pt x="122" y="804"/>
                    </a:lnTo>
                    <a:lnTo>
                      <a:pt x="123" y="803"/>
                    </a:lnTo>
                    <a:lnTo>
                      <a:pt x="123" y="802"/>
                    </a:lnTo>
                    <a:lnTo>
                      <a:pt x="124" y="802"/>
                    </a:lnTo>
                    <a:lnTo>
                      <a:pt x="126" y="801"/>
                    </a:lnTo>
                    <a:lnTo>
                      <a:pt x="127" y="799"/>
                    </a:lnTo>
                    <a:lnTo>
                      <a:pt x="128" y="798"/>
                    </a:lnTo>
                    <a:lnTo>
                      <a:pt x="129" y="797"/>
                    </a:lnTo>
                    <a:lnTo>
                      <a:pt x="129" y="795"/>
                    </a:lnTo>
                    <a:lnTo>
                      <a:pt x="131" y="795"/>
                    </a:lnTo>
                    <a:lnTo>
                      <a:pt x="132" y="794"/>
                    </a:lnTo>
                    <a:lnTo>
                      <a:pt x="133" y="793"/>
                    </a:lnTo>
                    <a:lnTo>
                      <a:pt x="134" y="791"/>
                    </a:lnTo>
                    <a:lnTo>
                      <a:pt x="136" y="790"/>
                    </a:lnTo>
                    <a:lnTo>
                      <a:pt x="136" y="789"/>
                    </a:lnTo>
                    <a:lnTo>
                      <a:pt x="137" y="789"/>
                    </a:lnTo>
                    <a:lnTo>
                      <a:pt x="138" y="787"/>
                    </a:lnTo>
                    <a:lnTo>
                      <a:pt x="139" y="786"/>
                    </a:lnTo>
                    <a:lnTo>
                      <a:pt x="139" y="785"/>
                    </a:lnTo>
                    <a:lnTo>
                      <a:pt x="141" y="785"/>
                    </a:lnTo>
                    <a:lnTo>
                      <a:pt x="142" y="783"/>
                    </a:lnTo>
                    <a:lnTo>
                      <a:pt x="142" y="782"/>
                    </a:lnTo>
                    <a:lnTo>
                      <a:pt x="143" y="781"/>
                    </a:lnTo>
                    <a:lnTo>
                      <a:pt x="145" y="781"/>
                    </a:lnTo>
                    <a:lnTo>
                      <a:pt x="146" y="779"/>
                    </a:lnTo>
                    <a:lnTo>
                      <a:pt x="146" y="778"/>
                    </a:lnTo>
                    <a:lnTo>
                      <a:pt x="147" y="777"/>
                    </a:lnTo>
                    <a:lnTo>
                      <a:pt x="148" y="777"/>
                    </a:lnTo>
                    <a:lnTo>
                      <a:pt x="150" y="776"/>
                    </a:lnTo>
                    <a:lnTo>
                      <a:pt x="150" y="774"/>
                    </a:lnTo>
                    <a:lnTo>
                      <a:pt x="151" y="773"/>
                    </a:lnTo>
                    <a:lnTo>
                      <a:pt x="152" y="773"/>
                    </a:lnTo>
                    <a:lnTo>
                      <a:pt x="152" y="772"/>
                    </a:lnTo>
                    <a:lnTo>
                      <a:pt x="153" y="770"/>
                    </a:lnTo>
                    <a:lnTo>
                      <a:pt x="155" y="769"/>
                    </a:lnTo>
                    <a:lnTo>
                      <a:pt x="156" y="769"/>
                    </a:lnTo>
                    <a:lnTo>
                      <a:pt x="156" y="768"/>
                    </a:lnTo>
                    <a:lnTo>
                      <a:pt x="157" y="766"/>
                    </a:lnTo>
                    <a:lnTo>
                      <a:pt x="159" y="765"/>
                    </a:lnTo>
                    <a:lnTo>
                      <a:pt x="160" y="765"/>
                    </a:lnTo>
                    <a:lnTo>
                      <a:pt x="160" y="764"/>
                    </a:lnTo>
                    <a:lnTo>
                      <a:pt x="161" y="762"/>
                    </a:lnTo>
                    <a:lnTo>
                      <a:pt x="162" y="761"/>
                    </a:lnTo>
                    <a:lnTo>
                      <a:pt x="162" y="760"/>
                    </a:lnTo>
                    <a:lnTo>
                      <a:pt x="164" y="760"/>
                    </a:lnTo>
                    <a:lnTo>
                      <a:pt x="165" y="758"/>
                    </a:lnTo>
                    <a:lnTo>
                      <a:pt x="166" y="757"/>
                    </a:lnTo>
                    <a:lnTo>
                      <a:pt x="166" y="756"/>
                    </a:lnTo>
                    <a:lnTo>
                      <a:pt x="167" y="755"/>
                    </a:lnTo>
                    <a:lnTo>
                      <a:pt x="169" y="755"/>
                    </a:lnTo>
                    <a:lnTo>
                      <a:pt x="169" y="753"/>
                    </a:lnTo>
                    <a:lnTo>
                      <a:pt x="170" y="752"/>
                    </a:lnTo>
                    <a:lnTo>
                      <a:pt x="171" y="751"/>
                    </a:lnTo>
                    <a:lnTo>
                      <a:pt x="173" y="751"/>
                    </a:lnTo>
                    <a:lnTo>
                      <a:pt x="173" y="749"/>
                    </a:lnTo>
                    <a:lnTo>
                      <a:pt x="174" y="748"/>
                    </a:lnTo>
                    <a:lnTo>
                      <a:pt x="175" y="747"/>
                    </a:lnTo>
                    <a:lnTo>
                      <a:pt x="175" y="745"/>
                    </a:lnTo>
                    <a:lnTo>
                      <a:pt x="176" y="745"/>
                    </a:lnTo>
                    <a:lnTo>
                      <a:pt x="178" y="744"/>
                    </a:lnTo>
                    <a:lnTo>
                      <a:pt x="178" y="743"/>
                    </a:lnTo>
                    <a:lnTo>
                      <a:pt x="179" y="741"/>
                    </a:lnTo>
                    <a:lnTo>
                      <a:pt x="180" y="740"/>
                    </a:lnTo>
                    <a:lnTo>
                      <a:pt x="181" y="740"/>
                    </a:lnTo>
                    <a:lnTo>
                      <a:pt x="181" y="739"/>
                    </a:lnTo>
                    <a:lnTo>
                      <a:pt x="183" y="737"/>
                    </a:lnTo>
                    <a:lnTo>
                      <a:pt x="184" y="736"/>
                    </a:lnTo>
                    <a:lnTo>
                      <a:pt x="184" y="735"/>
                    </a:lnTo>
                    <a:lnTo>
                      <a:pt x="185" y="735"/>
                    </a:lnTo>
                    <a:lnTo>
                      <a:pt x="187" y="734"/>
                    </a:lnTo>
                    <a:lnTo>
                      <a:pt x="188" y="732"/>
                    </a:lnTo>
                    <a:lnTo>
                      <a:pt x="188" y="731"/>
                    </a:lnTo>
                    <a:lnTo>
                      <a:pt x="189" y="730"/>
                    </a:lnTo>
                    <a:lnTo>
                      <a:pt x="190" y="728"/>
                    </a:lnTo>
                    <a:lnTo>
                      <a:pt x="192" y="727"/>
                    </a:lnTo>
                    <a:lnTo>
                      <a:pt x="193" y="726"/>
                    </a:lnTo>
                    <a:lnTo>
                      <a:pt x="194" y="724"/>
                    </a:lnTo>
                    <a:lnTo>
                      <a:pt x="194" y="723"/>
                    </a:lnTo>
                    <a:lnTo>
                      <a:pt x="195" y="723"/>
                    </a:lnTo>
                    <a:lnTo>
                      <a:pt x="197" y="722"/>
                    </a:lnTo>
                    <a:lnTo>
                      <a:pt x="197" y="720"/>
                    </a:lnTo>
                    <a:lnTo>
                      <a:pt x="198" y="719"/>
                    </a:lnTo>
                    <a:lnTo>
                      <a:pt x="199" y="718"/>
                    </a:lnTo>
                    <a:lnTo>
                      <a:pt x="201" y="716"/>
                    </a:lnTo>
                    <a:lnTo>
                      <a:pt x="202" y="715"/>
                    </a:lnTo>
                    <a:lnTo>
                      <a:pt x="203" y="714"/>
                    </a:lnTo>
                    <a:lnTo>
                      <a:pt x="204" y="712"/>
                    </a:lnTo>
                    <a:lnTo>
                      <a:pt x="204" y="711"/>
                    </a:lnTo>
                    <a:lnTo>
                      <a:pt x="206" y="710"/>
                    </a:lnTo>
                    <a:lnTo>
                      <a:pt x="207" y="710"/>
                    </a:lnTo>
                    <a:lnTo>
                      <a:pt x="207" y="709"/>
                    </a:lnTo>
                    <a:lnTo>
                      <a:pt x="208" y="707"/>
                    </a:lnTo>
                    <a:lnTo>
                      <a:pt x="209" y="706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12" y="703"/>
                    </a:lnTo>
                    <a:lnTo>
                      <a:pt x="213" y="702"/>
                    </a:lnTo>
                    <a:lnTo>
                      <a:pt x="215" y="701"/>
                    </a:lnTo>
                    <a:lnTo>
                      <a:pt x="215" y="699"/>
                    </a:lnTo>
                    <a:lnTo>
                      <a:pt x="216" y="698"/>
                    </a:lnTo>
                    <a:lnTo>
                      <a:pt x="217" y="697"/>
                    </a:lnTo>
                    <a:lnTo>
                      <a:pt x="218" y="695"/>
                    </a:lnTo>
                    <a:lnTo>
                      <a:pt x="220" y="694"/>
                    </a:lnTo>
                    <a:lnTo>
                      <a:pt x="221" y="693"/>
                    </a:lnTo>
                    <a:lnTo>
                      <a:pt x="221" y="691"/>
                    </a:lnTo>
                    <a:lnTo>
                      <a:pt x="222" y="690"/>
                    </a:lnTo>
                    <a:lnTo>
                      <a:pt x="223" y="689"/>
                    </a:lnTo>
                    <a:lnTo>
                      <a:pt x="225" y="688"/>
                    </a:lnTo>
                    <a:lnTo>
                      <a:pt x="225" y="686"/>
                    </a:lnTo>
                    <a:lnTo>
                      <a:pt x="226" y="686"/>
                    </a:lnTo>
                    <a:lnTo>
                      <a:pt x="227" y="685"/>
                    </a:lnTo>
                    <a:lnTo>
                      <a:pt x="229" y="684"/>
                    </a:lnTo>
                    <a:lnTo>
                      <a:pt x="229" y="682"/>
                    </a:lnTo>
                    <a:lnTo>
                      <a:pt x="230" y="681"/>
                    </a:lnTo>
                    <a:lnTo>
                      <a:pt x="231" y="680"/>
                    </a:lnTo>
                    <a:lnTo>
                      <a:pt x="232" y="678"/>
                    </a:lnTo>
                    <a:lnTo>
                      <a:pt x="232" y="677"/>
                    </a:lnTo>
                    <a:lnTo>
                      <a:pt x="234" y="676"/>
                    </a:lnTo>
                    <a:lnTo>
                      <a:pt x="235" y="676"/>
                    </a:lnTo>
                    <a:lnTo>
                      <a:pt x="235" y="674"/>
                    </a:lnTo>
                    <a:lnTo>
                      <a:pt x="236" y="673"/>
                    </a:lnTo>
                    <a:lnTo>
                      <a:pt x="237" y="672"/>
                    </a:lnTo>
                    <a:lnTo>
                      <a:pt x="239" y="670"/>
                    </a:lnTo>
                    <a:lnTo>
                      <a:pt x="239" y="669"/>
                    </a:lnTo>
                    <a:lnTo>
                      <a:pt x="240" y="668"/>
                    </a:lnTo>
                    <a:lnTo>
                      <a:pt x="241" y="667"/>
                    </a:lnTo>
                    <a:lnTo>
                      <a:pt x="243" y="665"/>
                    </a:lnTo>
                    <a:lnTo>
                      <a:pt x="243" y="664"/>
                    </a:lnTo>
                    <a:lnTo>
                      <a:pt x="244" y="663"/>
                    </a:lnTo>
                    <a:lnTo>
                      <a:pt x="245" y="661"/>
                    </a:lnTo>
                    <a:lnTo>
                      <a:pt x="246" y="660"/>
                    </a:lnTo>
                    <a:lnTo>
                      <a:pt x="248" y="659"/>
                    </a:lnTo>
                    <a:lnTo>
                      <a:pt x="249" y="657"/>
                    </a:lnTo>
                    <a:lnTo>
                      <a:pt x="249" y="656"/>
                    </a:lnTo>
                    <a:lnTo>
                      <a:pt x="250" y="655"/>
                    </a:lnTo>
                    <a:lnTo>
                      <a:pt x="251" y="653"/>
                    </a:lnTo>
                    <a:lnTo>
                      <a:pt x="251" y="652"/>
                    </a:lnTo>
                    <a:lnTo>
                      <a:pt x="253" y="651"/>
                    </a:lnTo>
                    <a:lnTo>
                      <a:pt x="254" y="649"/>
                    </a:lnTo>
                    <a:lnTo>
                      <a:pt x="255" y="648"/>
                    </a:lnTo>
                    <a:lnTo>
                      <a:pt x="255" y="647"/>
                    </a:lnTo>
                    <a:lnTo>
                      <a:pt x="257" y="645"/>
                    </a:lnTo>
                    <a:lnTo>
                      <a:pt x="258" y="644"/>
                    </a:lnTo>
                    <a:lnTo>
                      <a:pt x="258" y="643"/>
                    </a:lnTo>
                    <a:lnTo>
                      <a:pt x="259" y="642"/>
                    </a:lnTo>
                    <a:lnTo>
                      <a:pt x="260" y="640"/>
                    </a:lnTo>
                    <a:lnTo>
                      <a:pt x="260" y="639"/>
                    </a:lnTo>
                    <a:lnTo>
                      <a:pt x="262" y="638"/>
                    </a:lnTo>
                    <a:lnTo>
                      <a:pt x="263" y="638"/>
                    </a:lnTo>
                    <a:lnTo>
                      <a:pt x="264" y="636"/>
                    </a:lnTo>
                    <a:lnTo>
                      <a:pt x="264" y="635"/>
                    </a:lnTo>
                    <a:lnTo>
                      <a:pt x="265" y="634"/>
                    </a:lnTo>
                    <a:lnTo>
                      <a:pt x="267" y="632"/>
                    </a:lnTo>
                    <a:lnTo>
                      <a:pt x="267" y="631"/>
                    </a:lnTo>
                    <a:lnTo>
                      <a:pt x="268" y="630"/>
                    </a:lnTo>
                    <a:lnTo>
                      <a:pt x="269" y="628"/>
                    </a:lnTo>
                    <a:lnTo>
                      <a:pt x="271" y="627"/>
                    </a:lnTo>
                    <a:lnTo>
                      <a:pt x="271" y="626"/>
                    </a:lnTo>
                    <a:lnTo>
                      <a:pt x="272" y="624"/>
                    </a:lnTo>
                    <a:lnTo>
                      <a:pt x="273" y="623"/>
                    </a:lnTo>
                    <a:lnTo>
                      <a:pt x="273" y="622"/>
                    </a:lnTo>
                    <a:lnTo>
                      <a:pt x="274" y="621"/>
                    </a:lnTo>
                    <a:lnTo>
                      <a:pt x="276" y="619"/>
                    </a:lnTo>
                    <a:lnTo>
                      <a:pt x="277" y="618"/>
                    </a:lnTo>
                    <a:lnTo>
                      <a:pt x="277" y="617"/>
                    </a:lnTo>
                    <a:lnTo>
                      <a:pt x="278" y="615"/>
                    </a:lnTo>
                    <a:lnTo>
                      <a:pt x="279" y="614"/>
                    </a:lnTo>
                    <a:lnTo>
                      <a:pt x="279" y="613"/>
                    </a:lnTo>
                    <a:lnTo>
                      <a:pt x="281" y="611"/>
                    </a:lnTo>
                    <a:lnTo>
                      <a:pt x="282" y="610"/>
                    </a:lnTo>
                    <a:lnTo>
                      <a:pt x="283" y="609"/>
                    </a:lnTo>
                    <a:lnTo>
                      <a:pt x="283" y="607"/>
                    </a:lnTo>
                    <a:lnTo>
                      <a:pt x="285" y="606"/>
                    </a:lnTo>
                    <a:lnTo>
                      <a:pt x="286" y="605"/>
                    </a:lnTo>
                    <a:lnTo>
                      <a:pt x="287" y="603"/>
                    </a:lnTo>
                    <a:lnTo>
                      <a:pt x="287" y="602"/>
                    </a:lnTo>
                    <a:lnTo>
                      <a:pt x="288" y="601"/>
                    </a:lnTo>
                    <a:lnTo>
                      <a:pt x="290" y="599"/>
                    </a:lnTo>
                    <a:lnTo>
                      <a:pt x="291" y="598"/>
                    </a:lnTo>
                    <a:lnTo>
                      <a:pt x="292" y="597"/>
                    </a:lnTo>
                    <a:lnTo>
                      <a:pt x="293" y="596"/>
                    </a:lnTo>
                    <a:lnTo>
                      <a:pt x="293" y="594"/>
                    </a:lnTo>
                    <a:lnTo>
                      <a:pt x="295" y="593"/>
                    </a:lnTo>
                    <a:lnTo>
                      <a:pt x="296" y="592"/>
                    </a:lnTo>
                    <a:lnTo>
                      <a:pt x="297" y="590"/>
                    </a:lnTo>
                    <a:lnTo>
                      <a:pt x="297" y="589"/>
                    </a:lnTo>
                    <a:lnTo>
                      <a:pt x="299" y="588"/>
                    </a:lnTo>
                    <a:lnTo>
                      <a:pt x="300" y="586"/>
                    </a:lnTo>
                    <a:lnTo>
                      <a:pt x="301" y="585"/>
                    </a:lnTo>
                    <a:lnTo>
                      <a:pt x="301" y="584"/>
                    </a:lnTo>
                    <a:lnTo>
                      <a:pt x="302" y="582"/>
                    </a:lnTo>
                    <a:lnTo>
                      <a:pt x="304" y="581"/>
                    </a:lnTo>
                    <a:lnTo>
                      <a:pt x="304" y="580"/>
                    </a:lnTo>
                    <a:lnTo>
                      <a:pt x="305" y="578"/>
                    </a:lnTo>
                    <a:lnTo>
                      <a:pt x="306" y="577"/>
                    </a:lnTo>
                    <a:lnTo>
                      <a:pt x="307" y="576"/>
                    </a:lnTo>
                    <a:lnTo>
                      <a:pt x="307" y="575"/>
                    </a:lnTo>
                    <a:lnTo>
                      <a:pt x="309" y="573"/>
                    </a:lnTo>
                    <a:lnTo>
                      <a:pt x="310" y="572"/>
                    </a:lnTo>
                    <a:lnTo>
                      <a:pt x="311" y="571"/>
                    </a:lnTo>
                    <a:lnTo>
                      <a:pt x="311" y="569"/>
                    </a:lnTo>
                    <a:lnTo>
                      <a:pt x="313" y="568"/>
                    </a:lnTo>
                    <a:lnTo>
                      <a:pt x="314" y="567"/>
                    </a:lnTo>
                    <a:lnTo>
                      <a:pt x="315" y="564"/>
                    </a:lnTo>
                    <a:lnTo>
                      <a:pt x="315" y="563"/>
                    </a:lnTo>
                    <a:lnTo>
                      <a:pt x="316" y="561"/>
                    </a:lnTo>
                    <a:lnTo>
                      <a:pt x="318" y="560"/>
                    </a:lnTo>
                    <a:lnTo>
                      <a:pt x="318" y="559"/>
                    </a:lnTo>
                    <a:lnTo>
                      <a:pt x="319" y="557"/>
                    </a:lnTo>
                    <a:lnTo>
                      <a:pt x="320" y="556"/>
                    </a:lnTo>
                    <a:lnTo>
                      <a:pt x="321" y="555"/>
                    </a:lnTo>
                    <a:lnTo>
                      <a:pt x="321" y="554"/>
                    </a:lnTo>
                    <a:lnTo>
                      <a:pt x="323" y="552"/>
                    </a:lnTo>
                    <a:lnTo>
                      <a:pt x="324" y="551"/>
                    </a:lnTo>
                    <a:lnTo>
                      <a:pt x="325" y="550"/>
                    </a:lnTo>
                    <a:lnTo>
                      <a:pt x="325" y="548"/>
                    </a:lnTo>
                    <a:lnTo>
                      <a:pt x="327" y="547"/>
                    </a:lnTo>
                    <a:lnTo>
                      <a:pt x="328" y="546"/>
                    </a:lnTo>
                    <a:lnTo>
                      <a:pt x="328" y="544"/>
                    </a:lnTo>
                    <a:lnTo>
                      <a:pt x="329" y="543"/>
                    </a:lnTo>
                    <a:lnTo>
                      <a:pt x="330" y="542"/>
                    </a:lnTo>
                    <a:lnTo>
                      <a:pt x="332" y="540"/>
                    </a:lnTo>
                    <a:lnTo>
                      <a:pt x="332" y="539"/>
                    </a:lnTo>
                    <a:lnTo>
                      <a:pt x="333" y="538"/>
                    </a:lnTo>
                    <a:lnTo>
                      <a:pt x="334" y="536"/>
                    </a:lnTo>
                    <a:lnTo>
                      <a:pt x="334" y="535"/>
                    </a:lnTo>
                    <a:lnTo>
                      <a:pt x="335" y="534"/>
                    </a:lnTo>
                    <a:lnTo>
                      <a:pt x="337" y="531"/>
                    </a:lnTo>
                    <a:lnTo>
                      <a:pt x="338" y="530"/>
                    </a:lnTo>
                    <a:lnTo>
                      <a:pt x="338" y="529"/>
                    </a:lnTo>
                    <a:lnTo>
                      <a:pt x="339" y="527"/>
                    </a:lnTo>
                    <a:lnTo>
                      <a:pt x="341" y="526"/>
                    </a:lnTo>
                    <a:lnTo>
                      <a:pt x="341" y="525"/>
                    </a:lnTo>
                    <a:lnTo>
                      <a:pt x="342" y="523"/>
                    </a:lnTo>
                    <a:lnTo>
                      <a:pt x="343" y="522"/>
                    </a:lnTo>
                    <a:lnTo>
                      <a:pt x="343" y="521"/>
                    </a:lnTo>
                    <a:lnTo>
                      <a:pt x="344" y="519"/>
                    </a:lnTo>
                    <a:lnTo>
                      <a:pt x="346" y="518"/>
                    </a:lnTo>
                    <a:lnTo>
                      <a:pt x="347" y="517"/>
                    </a:lnTo>
                    <a:lnTo>
                      <a:pt x="347" y="515"/>
                    </a:lnTo>
                    <a:lnTo>
                      <a:pt x="348" y="514"/>
                    </a:lnTo>
                    <a:lnTo>
                      <a:pt x="349" y="513"/>
                    </a:lnTo>
                    <a:lnTo>
                      <a:pt x="349" y="510"/>
                    </a:lnTo>
                    <a:lnTo>
                      <a:pt x="351" y="509"/>
                    </a:lnTo>
                    <a:lnTo>
                      <a:pt x="352" y="508"/>
                    </a:lnTo>
                    <a:lnTo>
                      <a:pt x="353" y="506"/>
                    </a:lnTo>
                    <a:lnTo>
                      <a:pt x="353" y="505"/>
                    </a:lnTo>
                    <a:lnTo>
                      <a:pt x="355" y="504"/>
                    </a:lnTo>
                    <a:lnTo>
                      <a:pt x="356" y="502"/>
                    </a:lnTo>
                    <a:lnTo>
                      <a:pt x="356" y="501"/>
                    </a:lnTo>
                    <a:lnTo>
                      <a:pt x="357" y="500"/>
                    </a:lnTo>
                    <a:lnTo>
                      <a:pt x="358" y="498"/>
                    </a:lnTo>
                    <a:lnTo>
                      <a:pt x="360" y="497"/>
                    </a:lnTo>
                    <a:lnTo>
                      <a:pt x="360" y="496"/>
                    </a:lnTo>
                    <a:lnTo>
                      <a:pt x="361" y="493"/>
                    </a:lnTo>
                    <a:lnTo>
                      <a:pt x="362" y="492"/>
                    </a:lnTo>
                    <a:lnTo>
                      <a:pt x="362" y="490"/>
                    </a:lnTo>
                    <a:lnTo>
                      <a:pt x="363" y="489"/>
                    </a:lnTo>
                    <a:lnTo>
                      <a:pt x="365" y="488"/>
                    </a:lnTo>
                    <a:lnTo>
                      <a:pt x="366" y="487"/>
                    </a:lnTo>
                    <a:lnTo>
                      <a:pt x="366" y="485"/>
                    </a:lnTo>
                    <a:lnTo>
                      <a:pt x="367" y="484"/>
                    </a:lnTo>
                    <a:lnTo>
                      <a:pt x="369" y="483"/>
                    </a:lnTo>
                    <a:lnTo>
                      <a:pt x="370" y="481"/>
                    </a:lnTo>
                    <a:lnTo>
                      <a:pt x="370" y="480"/>
                    </a:lnTo>
                    <a:lnTo>
                      <a:pt x="371" y="477"/>
                    </a:lnTo>
                    <a:lnTo>
                      <a:pt x="372" y="476"/>
                    </a:lnTo>
                    <a:lnTo>
                      <a:pt x="372" y="475"/>
                    </a:lnTo>
                    <a:lnTo>
                      <a:pt x="374" y="473"/>
                    </a:lnTo>
                    <a:lnTo>
                      <a:pt x="375" y="472"/>
                    </a:lnTo>
                    <a:lnTo>
                      <a:pt x="376" y="471"/>
                    </a:lnTo>
                    <a:lnTo>
                      <a:pt x="376" y="469"/>
                    </a:lnTo>
                    <a:lnTo>
                      <a:pt x="377" y="468"/>
                    </a:lnTo>
                    <a:lnTo>
                      <a:pt x="379" y="467"/>
                    </a:lnTo>
                    <a:lnTo>
                      <a:pt x="380" y="465"/>
                    </a:lnTo>
                    <a:lnTo>
                      <a:pt x="380" y="463"/>
                    </a:lnTo>
                    <a:lnTo>
                      <a:pt x="381" y="462"/>
                    </a:lnTo>
                    <a:lnTo>
                      <a:pt x="383" y="460"/>
                    </a:lnTo>
                    <a:lnTo>
                      <a:pt x="384" y="459"/>
                    </a:lnTo>
                    <a:lnTo>
                      <a:pt x="384" y="458"/>
                    </a:lnTo>
                    <a:lnTo>
                      <a:pt x="385" y="456"/>
                    </a:lnTo>
                    <a:lnTo>
                      <a:pt x="386" y="455"/>
                    </a:lnTo>
                    <a:lnTo>
                      <a:pt x="386" y="454"/>
                    </a:lnTo>
                    <a:lnTo>
                      <a:pt x="388" y="451"/>
                    </a:lnTo>
                    <a:lnTo>
                      <a:pt x="389" y="450"/>
                    </a:lnTo>
                    <a:lnTo>
                      <a:pt x="390" y="448"/>
                    </a:lnTo>
                    <a:lnTo>
                      <a:pt x="390" y="447"/>
                    </a:lnTo>
                    <a:lnTo>
                      <a:pt x="391" y="446"/>
                    </a:lnTo>
                    <a:lnTo>
                      <a:pt x="393" y="444"/>
                    </a:lnTo>
                    <a:lnTo>
                      <a:pt x="394" y="443"/>
                    </a:lnTo>
                    <a:lnTo>
                      <a:pt x="394" y="442"/>
                    </a:lnTo>
                    <a:lnTo>
                      <a:pt x="395" y="439"/>
                    </a:lnTo>
                    <a:lnTo>
                      <a:pt x="397" y="438"/>
                    </a:lnTo>
                    <a:lnTo>
                      <a:pt x="398" y="437"/>
                    </a:lnTo>
                    <a:lnTo>
                      <a:pt x="398" y="435"/>
                    </a:lnTo>
                    <a:lnTo>
                      <a:pt x="399" y="434"/>
                    </a:lnTo>
                    <a:lnTo>
                      <a:pt x="400" y="433"/>
                    </a:lnTo>
                    <a:lnTo>
                      <a:pt x="400" y="431"/>
                    </a:lnTo>
                    <a:lnTo>
                      <a:pt x="402" y="430"/>
                    </a:lnTo>
                    <a:lnTo>
                      <a:pt x="403" y="427"/>
                    </a:lnTo>
                    <a:lnTo>
                      <a:pt x="404" y="426"/>
                    </a:lnTo>
                    <a:lnTo>
                      <a:pt x="404" y="425"/>
                    </a:lnTo>
                    <a:lnTo>
                      <a:pt x="405" y="423"/>
                    </a:lnTo>
                    <a:lnTo>
                      <a:pt x="407" y="422"/>
                    </a:lnTo>
                    <a:lnTo>
                      <a:pt x="408" y="421"/>
                    </a:lnTo>
                    <a:lnTo>
                      <a:pt x="408" y="418"/>
                    </a:lnTo>
                    <a:lnTo>
                      <a:pt x="409" y="417"/>
                    </a:lnTo>
                    <a:lnTo>
                      <a:pt x="411" y="416"/>
                    </a:lnTo>
                    <a:lnTo>
                      <a:pt x="411" y="414"/>
                    </a:lnTo>
                    <a:lnTo>
                      <a:pt x="412" y="413"/>
                    </a:lnTo>
                    <a:lnTo>
                      <a:pt x="413" y="412"/>
                    </a:lnTo>
                    <a:lnTo>
                      <a:pt x="414" y="409"/>
                    </a:lnTo>
                    <a:lnTo>
                      <a:pt x="414" y="408"/>
                    </a:lnTo>
                    <a:lnTo>
                      <a:pt x="416" y="406"/>
                    </a:lnTo>
                    <a:lnTo>
                      <a:pt x="417" y="405"/>
                    </a:lnTo>
                    <a:lnTo>
                      <a:pt x="417" y="404"/>
                    </a:lnTo>
                    <a:lnTo>
                      <a:pt x="418" y="402"/>
                    </a:lnTo>
                    <a:lnTo>
                      <a:pt x="419" y="400"/>
                    </a:lnTo>
                    <a:lnTo>
                      <a:pt x="421" y="398"/>
                    </a:lnTo>
                    <a:lnTo>
                      <a:pt x="421" y="397"/>
                    </a:lnTo>
                    <a:lnTo>
                      <a:pt x="422" y="396"/>
                    </a:lnTo>
                    <a:lnTo>
                      <a:pt x="423" y="395"/>
                    </a:lnTo>
                    <a:lnTo>
                      <a:pt x="423" y="393"/>
                    </a:lnTo>
                    <a:lnTo>
                      <a:pt x="425" y="391"/>
                    </a:lnTo>
                    <a:lnTo>
                      <a:pt x="426" y="389"/>
                    </a:lnTo>
                    <a:lnTo>
                      <a:pt x="426" y="388"/>
                    </a:lnTo>
                    <a:lnTo>
                      <a:pt x="427" y="387"/>
                    </a:lnTo>
                    <a:lnTo>
                      <a:pt x="428" y="385"/>
                    </a:lnTo>
                    <a:lnTo>
                      <a:pt x="430" y="383"/>
                    </a:lnTo>
                    <a:lnTo>
                      <a:pt x="430" y="381"/>
                    </a:lnTo>
                    <a:lnTo>
                      <a:pt x="431" y="380"/>
                    </a:lnTo>
                    <a:lnTo>
                      <a:pt x="432" y="379"/>
                    </a:lnTo>
                    <a:lnTo>
                      <a:pt x="432" y="377"/>
                    </a:lnTo>
                    <a:lnTo>
                      <a:pt x="433" y="375"/>
                    </a:lnTo>
                    <a:lnTo>
                      <a:pt x="435" y="374"/>
                    </a:lnTo>
                    <a:lnTo>
                      <a:pt x="436" y="372"/>
                    </a:lnTo>
                    <a:lnTo>
                      <a:pt x="436" y="371"/>
                    </a:lnTo>
                    <a:lnTo>
                      <a:pt x="437" y="370"/>
                    </a:lnTo>
                    <a:lnTo>
                      <a:pt x="439" y="367"/>
                    </a:lnTo>
                    <a:lnTo>
                      <a:pt x="439" y="366"/>
                    </a:lnTo>
                    <a:lnTo>
                      <a:pt x="440" y="364"/>
                    </a:lnTo>
                    <a:lnTo>
                      <a:pt x="441" y="363"/>
                    </a:lnTo>
                    <a:lnTo>
                      <a:pt x="442" y="362"/>
                    </a:lnTo>
                    <a:lnTo>
                      <a:pt x="442" y="359"/>
                    </a:lnTo>
                    <a:lnTo>
                      <a:pt x="444" y="358"/>
                    </a:lnTo>
                    <a:lnTo>
                      <a:pt x="445" y="356"/>
                    </a:lnTo>
                    <a:lnTo>
                      <a:pt x="445" y="355"/>
                    </a:lnTo>
                    <a:lnTo>
                      <a:pt x="446" y="354"/>
                    </a:lnTo>
                    <a:lnTo>
                      <a:pt x="447" y="351"/>
                    </a:lnTo>
                    <a:lnTo>
                      <a:pt x="449" y="350"/>
                    </a:lnTo>
                    <a:lnTo>
                      <a:pt x="449" y="349"/>
                    </a:lnTo>
                    <a:lnTo>
                      <a:pt x="450" y="347"/>
                    </a:lnTo>
                    <a:lnTo>
                      <a:pt x="451" y="346"/>
                    </a:lnTo>
                    <a:lnTo>
                      <a:pt x="453" y="343"/>
                    </a:lnTo>
                    <a:lnTo>
                      <a:pt x="453" y="342"/>
                    </a:lnTo>
                    <a:lnTo>
                      <a:pt x="454" y="341"/>
                    </a:lnTo>
                    <a:lnTo>
                      <a:pt x="455" y="339"/>
                    </a:lnTo>
                    <a:lnTo>
                      <a:pt x="455" y="338"/>
                    </a:lnTo>
                    <a:lnTo>
                      <a:pt x="456" y="335"/>
                    </a:lnTo>
                    <a:lnTo>
                      <a:pt x="458" y="334"/>
                    </a:lnTo>
                    <a:lnTo>
                      <a:pt x="459" y="333"/>
                    </a:lnTo>
                    <a:lnTo>
                      <a:pt x="459" y="331"/>
                    </a:lnTo>
                    <a:lnTo>
                      <a:pt x="460" y="330"/>
                    </a:lnTo>
                    <a:lnTo>
                      <a:pt x="461" y="328"/>
                    </a:lnTo>
                    <a:lnTo>
                      <a:pt x="463" y="326"/>
                    </a:lnTo>
                    <a:lnTo>
                      <a:pt x="463" y="325"/>
                    </a:lnTo>
                    <a:lnTo>
                      <a:pt x="464" y="324"/>
                    </a:lnTo>
                    <a:lnTo>
                      <a:pt x="465" y="321"/>
                    </a:lnTo>
                    <a:lnTo>
                      <a:pt x="465" y="320"/>
                    </a:lnTo>
                    <a:lnTo>
                      <a:pt x="467" y="318"/>
                    </a:lnTo>
                    <a:lnTo>
                      <a:pt x="468" y="317"/>
                    </a:lnTo>
                    <a:lnTo>
                      <a:pt x="469" y="316"/>
                    </a:lnTo>
                    <a:lnTo>
                      <a:pt x="469" y="313"/>
                    </a:lnTo>
                    <a:lnTo>
                      <a:pt x="470" y="312"/>
                    </a:lnTo>
                    <a:lnTo>
                      <a:pt x="472" y="310"/>
                    </a:lnTo>
                    <a:lnTo>
                      <a:pt x="472" y="309"/>
                    </a:lnTo>
                    <a:lnTo>
                      <a:pt x="473" y="308"/>
                    </a:lnTo>
                    <a:lnTo>
                      <a:pt x="474" y="305"/>
                    </a:lnTo>
                    <a:lnTo>
                      <a:pt x="475" y="304"/>
                    </a:lnTo>
                    <a:lnTo>
                      <a:pt x="475" y="303"/>
                    </a:lnTo>
                    <a:lnTo>
                      <a:pt x="477" y="301"/>
                    </a:lnTo>
                    <a:lnTo>
                      <a:pt x="478" y="299"/>
                    </a:lnTo>
                    <a:lnTo>
                      <a:pt x="478" y="297"/>
                    </a:lnTo>
                    <a:lnTo>
                      <a:pt x="479" y="296"/>
                    </a:lnTo>
                    <a:lnTo>
                      <a:pt x="481" y="295"/>
                    </a:lnTo>
                    <a:lnTo>
                      <a:pt x="481" y="292"/>
                    </a:lnTo>
                    <a:lnTo>
                      <a:pt x="482" y="291"/>
                    </a:lnTo>
                    <a:lnTo>
                      <a:pt x="483" y="289"/>
                    </a:lnTo>
                    <a:lnTo>
                      <a:pt x="484" y="288"/>
                    </a:lnTo>
                    <a:lnTo>
                      <a:pt x="484" y="287"/>
                    </a:lnTo>
                    <a:lnTo>
                      <a:pt x="486" y="284"/>
                    </a:lnTo>
                    <a:lnTo>
                      <a:pt x="487" y="283"/>
                    </a:lnTo>
                    <a:lnTo>
                      <a:pt x="487" y="282"/>
                    </a:lnTo>
                    <a:lnTo>
                      <a:pt x="488" y="280"/>
                    </a:lnTo>
                    <a:lnTo>
                      <a:pt x="489" y="278"/>
                    </a:lnTo>
                    <a:lnTo>
                      <a:pt x="491" y="276"/>
                    </a:lnTo>
                    <a:lnTo>
                      <a:pt x="491" y="275"/>
                    </a:lnTo>
                    <a:lnTo>
                      <a:pt x="492" y="274"/>
                    </a:lnTo>
                    <a:lnTo>
                      <a:pt x="493" y="271"/>
                    </a:lnTo>
                    <a:lnTo>
                      <a:pt x="493" y="270"/>
                    </a:lnTo>
                    <a:lnTo>
                      <a:pt x="495" y="268"/>
                    </a:lnTo>
                    <a:lnTo>
                      <a:pt x="496" y="267"/>
                    </a:lnTo>
                    <a:lnTo>
                      <a:pt x="497" y="266"/>
                    </a:lnTo>
                    <a:lnTo>
                      <a:pt x="497" y="263"/>
                    </a:lnTo>
                    <a:lnTo>
                      <a:pt x="498" y="262"/>
                    </a:lnTo>
                    <a:lnTo>
                      <a:pt x="500" y="261"/>
                    </a:lnTo>
                    <a:lnTo>
                      <a:pt x="500" y="259"/>
                    </a:lnTo>
                    <a:lnTo>
                      <a:pt x="501" y="257"/>
                    </a:lnTo>
                    <a:lnTo>
                      <a:pt x="502" y="255"/>
                    </a:lnTo>
                    <a:lnTo>
                      <a:pt x="503" y="254"/>
                    </a:lnTo>
                    <a:lnTo>
                      <a:pt x="503" y="253"/>
                    </a:lnTo>
                    <a:lnTo>
                      <a:pt x="505" y="250"/>
                    </a:lnTo>
                    <a:lnTo>
                      <a:pt x="506" y="249"/>
                    </a:lnTo>
                    <a:lnTo>
                      <a:pt x="507" y="247"/>
                    </a:lnTo>
                    <a:lnTo>
                      <a:pt x="507" y="246"/>
                    </a:lnTo>
                    <a:lnTo>
                      <a:pt x="509" y="243"/>
                    </a:lnTo>
                    <a:lnTo>
                      <a:pt x="510" y="242"/>
                    </a:lnTo>
                    <a:lnTo>
                      <a:pt x="510" y="241"/>
                    </a:lnTo>
                    <a:lnTo>
                      <a:pt x="511" y="239"/>
                    </a:lnTo>
                    <a:lnTo>
                      <a:pt x="512" y="238"/>
                    </a:lnTo>
                    <a:lnTo>
                      <a:pt x="514" y="236"/>
                    </a:lnTo>
                    <a:lnTo>
                      <a:pt x="514" y="234"/>
                    </a:lnTo>
                    <a:lnTo>
                      <a:pt x="515" y="233"/>
                    </a:lnTo>
                    <a:lnTo>
                      <a:pt x="516" y="232"/>
                    </a:lnTo>
                    <a:lnTo>
                      <a:pt x="517" y="229"/>
                    </a:lnTo>
                    <a:lnTo>
                      <a:pt x="517" y="228"/>
                    </a:lnTo>
                    <a:lnTo>
                      <a:pt x="519" y="226"/>
                    </a:lnTo>
                    <a:lnTo>
                      <a:pt x="520" y="225"/>
                    </a:lnTo>
                    <a:lnTo>
                      <a:pt x="521" y="222"/>
                    </a:lnTo>
                    <a:lnTo>
                      <a:pt x="521" y="221"/>
                    </a:lnTo>
                    <a:lnTo>
                      <a:pt x="523" y="220"/>
                    </a:lnTo>
                    <a:lnTo>
                      <a:pt x="524" y="218"/>
                    </a:lnTo>
                    <a:lnTo>
                      <a:pt x="524" y="216"/>
                    </a:lnTo>
                    <a:lnTo>
                      <a:pt x="525" y="215"/>
                    </a:lnTo>
                    <a:lnTo>
                      <a:pt x="526" y="213"/>
                    </a:lnTo>
                    <a:lnTo>
                      <a:pt x="528" y="212"/>
                    </a:lnTo>
                    <a:lnTo>
                      <a:pt x="528" y="209"/>
                    </a:lnTo>
                    <a:lnTo>
                      <a:pt x="529" y="208"/>
                    </a:lnTo>
                    <a:lnTo>
                      <a:pt x="530" y="207"/>
                    </a:lnTo>
                    <a:lnTo>
                      <a:pt x="531" y="205"/>
                    </a:lnTo>
                    <a:lnTo>
                      <a:pt x="531" y="203"/>
                    </a:lnTo>
                    <a:lnTo>
                      <a:pt x="533" y="201"/>
                    </a:lnTo>
                    <a:lnTo>
                      <a:pt x="534" y="200"/>
                    </a:lnTo>
                    <a:lnTo>
                      <a:pt x="535" y="197"/>
                    </a:lnTo>
                    <a:lnTo>
                      <a:pt x="535" y="196"/>
                    </a:lnTo>
                    <a:lnTo>
                      <a:pt x="537" y="195"/>
                    </a:lnTo>
                    <a:lnTo>
                      <a:pt x="538" y="194"/>
                    </a:lnTo>
                    <a:lnTo>
                      <a:pt x="538" y="191"/>
                    </a:lnTo>
                    <a:lnTo>
                      <a:pt x="539" y="190"/>
                    </a:lnTo>
                    <a:lnTo>
                      <a:pt x="540" y="188"/>
                    </a:lnTo>
                    <a:lnTo>
                      <a:pt x="542" y="187"/>
                    </a:lnTo>
                    <a:lnTo>
                      <a:pt x="542" y="184"/>
                    </a:lnTo>
                    <a:lnTo>
                      <a:pt x="543" y="183"/>
                    </a:lnTo>
                    <a:lnTo>
                      <a:pt x="544" y="182"/>
                    </a:lnTo>
                    <a:lnTo>
                      <a:pt x="545" y="180"/>
                    </a:lnTo>
                    <a:lnTo>
                      <a:pt x="545" y="178"/>
                    </a:lnTo>
                    <a:lnTo>
                      <a:pt x="547" y="176"/>
                    </a:lnTo>
                    <a:lnTo>
                      <a:pt x="548" y="175"/>
                    </a:lnTo>
                    <a:lnTo>
                      <a:pt x="548" y="172"/>
                    </a:lnTo>
                    <a:lnTo>
                      <a:pt x="549" y="171"/>
                    </a:lnTo>
                    <a:lnTo>
                      <a:pt x="551" y="170"/>
                    </a:lnTo>
                    <a:lnTo>
                      <a:pt x="552" y="169"/>
                    </a:lnTo>
                    <a:lnTo>
                      <a:pt x="552" y="166"/>
                    </a:lnTo>
                    <a:lnTo>
                      <a:pt x="553" y="165"/>
                    </a:lnTo>
                    <a:lnTo>
                      <a:pt x="554" y="163"/>
                    </a:lnTo>
                    <a:lnTo>
                      <a:pt x="554" y="161"/>
                    </a:lnTo>
                    <a:lnTo>
                      <a:pt x="556" y="159"/>
                    </a:lnTo>
                    <a:lnTo>
                      <a:pt x="557" y="158"/>
                    </a:lnTo>
                    <a:lnTo>
                      <a:pt x="558" y="157"/>
                    </a:lnTo>
                    <a:lnTo>
                      <a:pt x="558" y="154"/>
                    </a:lnTo>
                    <a:lnTo>
                      <a:pt x="559" y="153"/>
                    </a:lnTo>
                    <a:lnTo>
                      <a:pt x="561" y="151"/>
                    </a:lnTo>
                    <a:lnTo>
                      <a:pt x="561" y="149"/>
                    </a:lnTo>
                    <a:lnTo>
                      <a:pt x="562" y="148"/>
                    </a:lnTo>
                    <a:lnTo>
                      <a:pt x="563" y="146"/>
                    </a:lnTo>
                    <a:lnTo>
                      <a:pt x="563" y="144"/>
                    </a:lnTo>
                    <a:lnTo>
                      <a:pt x="565" y="142"/>
                    </a:lnTo>
                    <a:lnTo>
                      <a:pt x="566" y="141"/>
                    </a:lnTo>
                    <a:lnTo>
                      <a:pt x="567" y="140"/>
                    </a:lnTo>
                    <a:lnTo>
                      <a:pt x="567" y="137"/>
                    </a:lnTo>
                    <a:lnTo>
                      <a:pt x="568" y="136"/>
                    </a:lnTo>
                    <a:lnTo>
                      <a:pt x="570" y="134"/>
                    </a:lnTo>
                    <a:lnTo>
                      <a:pt x="570" y="132"/>
                    </a:lnTo>
                    <a:lnTo>
                      <a:pt x="571" y="130"/>
                    </a:lnTo>
                    <a:lnTo>
                      <a:pt x="572" y="129"/>
                    </a:lnTo>
                    <a:lnTo>
                      <a:pt x="573" y="126"/>
                    </a:lnTo>
                    <a:lnTo>
                      <a:pt x="573" y="125"/>
                    </a:lnTo>
                    <a:lnTo>
                      <a:pt x="575" y="124"/>
                    </a:lnTo>
                    <a:lnTo>
                      <a:pt x="576" y="123"/>
                    </a:lnTo>
                    <a:lnTo>
                      <a:pt x="576" y="120"/>
                    </a:lnTo>
                    <a:lnTo>
                      <a:pt x="577" y="119"/>
                    </a:lnTo>
                    <a:lnTo>
                      <a:pt x="579" y="117"/>
                    </a:lnTo>
                    <a:lnTo>
                      <a:pt x="580" y="115"/>
                    </a:lnTo>
                    <a:lnTo>
                      <a:pt x="580" y="113"/>
                    </a:lnTo>
                    <a:lnTo>
                      <a:pt x="581" y="112"/>
                    </a:lnTo>
                    <a:lnTo>
                      <a:pt x="582" y="111"/>
                    </a:lnTo>
                    <a:lnTo>
                      <a:pt x="582" y="108"/>
                    </a:lnTo>
                    <a:lnTo>
                      <a:pt x="584" y="107"/>
                    </a:lnTo>
                    <a:lnTo>
                      <a:pt x="585" y="105"/>
                    </a:lnTo>
                    <a:lnTo>
                      <a:pt x="586" y="103"/>
                    </a:lnTo>
                    <a:lnTo>
                      <a:pt x="586" y="102"/>
                    </a:lnTo>
                    <a:lnTo>
                      <a:pt x="587" y="100"/>
                    </a:lnTo>
                    <a:lnTo>
                      <a:pt x="589" y="98"/>
                    </a:lnTo>
                    <a:lnTo>
                      <a:pt x="590" y="96"/>
                    </a:lnTo>
                    <a:lnTo>
                      <a:pt x="590" y="95"/>
                    </a:lnTo>
                    <a:lnTo>
                      <a:pt x="591" y="94"/>
                    </a:lnTo>
                    <a:lnTo>
                      <a:pt x="593" y="91"/>
                    </a:lnTo>
                    <a:lnTo>
                      <a:pt x="593" y="90"/>
                    </a:lnTo>
                    <a:lnTo>
                      <a:pt x="594" y="88"/>
                    </a:lnTo>
                    <a:lnTo>
                      <a:pt x="595" y="86"/>
                    </a:lnTo>
                    <a:lnTo>
                      <a:pt x="596" y="84"/>
                    </a:lnTo>
                    <a:lnTo>
                      <a:pt x="596" y="83"/>
                    </a:lnTo>
                    <a:lnTo>
                      <a:pt x="598" y="81"/>
                    </a:lnTo>
                    <a:lnTo>
                      <a:pt x="599" y="79"/>
                    </a:lnTo>
                    <a:lnTo>
                      <a:pt x="600" y="78"/>
                    </a:lnTo>
                    <a:lnTo>
                      <a:pt x="600" y="77"/>
                    </a:lnTo>
                    <a:lnTo>
                      <a:pt x="601" y="74"/>
                    </a:lnTo>
                    <a:lnTo>
                      <a:pt x="603" y="73"/>
                    </a:lnTo>
                    <a:lnTo>
                      <a:pt x="604" y="71"/>
                    </a:lnTo>
                    <a:lnTo>
                      <a:pt x="604" y="69"/>
                    </a:lnTo>
                    <a:lnTo>
                      <a:pt x="605" y="67"/>
                    </a:lnTo>
                    <a:lnTo>
                      <a:pt x="607" y="66"/>
                    </a:lnTo>
                    <a:lnTo>
                      <a:pt x="607" y="63"/>
                    </a:lnTo>
                    <a:lnTo>
                      <a:pt x="608" y="62"/>
                    </a:lnTo>
                    <a:lnTo>
                      <a:pt x="609" y="61"/>
                    </a:lnTo>
                    <a:lnTo>
                      <a:pt x="610" y="58"/>
                    </a:lnTo>
                    <a:lnTo>
                      <a:pt x="610" y="57"/>
                    </a:lnTo>
                    <a:lnTo>
                      <a:pt x="612" y="56"/>
                    </a:lnTo>
                    <a:lnTo>
                      <a:pt x="613" y="54"/>
                    </a:lnTo>
                    <a:lnTo>
                      <a:pt x="614" y="52"/>
                    </a:lnTo>
                    <a:lnTo>
                      <a:pt x="614" y="50"/>
                    </a:lnTo>
                    <a:lnTo>
                      <a:pt x="615" y="49"/>
                    </a:lnTo>
                    <a:lnTo>
                      <a:pt x="617" y="46"/>
                    </a:lnTo>
                    <a:lnTo>
                      <a:pt x="618" y="45"/>
                    </a:lnTo>
                    <a:lnTo>
                      <a:pt x="618" y="44"/>
                    </a:lnTo>
                    <a:lnTo>
                      <a:pt x="619" y="41"/>
                    </a:lnTo>
                    <a:lnTo>
                      <a:pt x="621" y="40"/>
                    </a:lnTo>
                    <a:lnTo>
                      <a:pt x="621" y="38"/>
                    </a:lnTo>
                    <a:lnTo>
                      <a:pt x="622" y="37"/>
                    </a:lnTo>
                    <a:lnTo>
                      <a:pt x="623" y="35"/>
                    </a:lnTo>
                    <a:lnTo>
                      <a:pt x="624" y="33"/>
                    </a:lnTo>
                    <a:lnTo>
                      <a:pt x="624" y="32"/>
                    </a:lnTo>
                    <a:lnTo>
                      <a:pt x="626" y="29"/>
                    </a:lnTo>
                    <a:lnTo>
                      <a:pt x="627" y="28"/>
                    </a:lnTo>
                    <a:lnTo>
                      <a:pt x="628" y="27"/>
                    </a:lnTo>
                    <a:lnTo>
                      <a:pt x="628" y="24"/>
                    </a:lnTo>
                    <a:lnTo>
                      <a:pt x="629" y="23"/>
                    </a:lnTo>
                    <a:lnTo>
                      <a:pt x="631" y="21"/>
                    </a:lnTo>
                    <a:lnTo>
                      <a:pt x="631" y="19"/>
                    </a:lnTo>
                    <a:lnTo>
                      <a:pt x="632" y="17"/>
                    </a:lnTo>
                    <a:lnTo>
                      <a:pt x="633" y="16"/>
                    </a:lnTo>
                    <a:lnTo>
                      <a:pt x="635" y="15"/>
                    </a:lnTo>
                    <a:lnTo>
                      <a:pt x="635" y="12"/>
                    </a:lnTo>
                    <a:lnTo>
                      <a:pt x="636" y="11"/>
                    </a:lnTo>
                    <a:lnTo>
                      <a:pt x="637" y="10"/>
                    </a:lnTo>
                    <a:lnTo>
                      <a:pt x="637" y="7"/>
                    </a:lnTo>
                    <a:lnTo>
                      <a:pt x="638" y="6"/>
                    </a:lnTo>
                    <a:lnTo>
                      <a:pt x="640" y="4"/>
                    </a:lnTo>
                    <a:lnTo>
                      <a:pt x="641" y="2"/>
                    </a:lnTo>
                    <a:lnTo>
                      <a:pt x="641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33" name="Freeform 55"/>
              <p:cNvSpPr>
                <a:spLocks/>
              </p:cNvSpPr>
              <p:nvPr/>
            </p:nvSpPr>
            <p:spPr bwMode="auto">
              <a:xfrm rot="-5400000">
                <a:off x="9747" y="3957"/>
                <a:ext cx="882" cy="461"/>
              </a:xfrm>
              <a:custGeom>
                <a:avLst/>
                <a:gdLst>
                  <a:gd name="T0" fmla="*/ 17 w 641"/>
                  <a:gd name="T1" fmla="*/ 242 h 862"/>
                  <a:gd name="T2" fmla="*/ 36 w 641"/>
                  <a:gd name="T3" fmla="*/ 236 h 862"/>
                  <a:gd name="T4" fmla="*/ 55 w 641"/>
                  <a:gd name="T5" fmla="*/ 231 h 862"/>
                  <a:gd name="T6" fmla="*/ 74 w 641"/>
                  <a:gd name="T7" fmla="*/ 225 h 862"/>
                  <a:gd name="T8" fmla="*/ 95 w 641"/>
                  <a:gd name="T9" fmla="*/ 220 h 862"/>
                  <a:gd name="T10" fmla="*/ 114 w 641"/>
                  <a:gd name="T11" fmla="*/ 215 h 862"/>
                  <a:gd name="T12" fmla="*/ 132 w 641"/>
                  <a:gd name="T13" fmla="*/ 209 h 862"/>
                  <a:gd name="T14" fmla="*/ 151 w 641"/>
                  <a:gd name="T15" fmla="*/ 204 h 862"/>
                  <a:gd name="T16" fmla="*/ 171 w 641"/>
                  <a:gd name="T17" fmla="*/ 198 h 862"/>
                  <a:gd name="T18" fmla="*/ 190 w 641"/>
                  <a:gd name="T19" fmla="*/ 194 h 862"/>
                  <a:gd name="T20" fmla="*/ 211 w 641"/>
                  <a:gd name="T21" fmla="*/ 188 h 862"/>
                  <a:gd name="T22" fmla="*/ 228 w 641"/>
                  <a:gd name="T23" fmla="*/ 183 h 862"/>
                  <a:gd name="T24" fmla="*/ 248 w 641"/>
                  <a:gd name="T25" fmla="*/ 178 h 862"/>
                  <a:gd name="T26" fmla="*/ 266 w 641"/>
                  <a:gd name="T27" fmla="*/ 172 h 862"/>
                  <a:gd name="T28" fmla="*/ 283 w 641"/>
                  <a:gd name="T29" fmla="*/ 167 h 862"/>
                  <a:gd name="T30" fmla="*/ 303 w 641"/>
                  <a:gd name="T31" fmla="*/ 162 h 862"/>
                  <a:gd name="T32" fmla="*/ 322 w 641"/>
                  <a:gd name="T33" fmla="*/ 157 h 862"/>
                  <a:gd name="T34" fmla="*/ 343 w 641"/>
                  <a:gd name="T35" fmla="*/ 151 h 862"/>
                  <a:gd name="T36" fmla="*/ 362 w 641"/>
                  <a:gd name="T37" fmla="*/ 147 h 862"/>
                  <a:gd name="T38" fmla="*/ 381 w 641"/>
                  <a:gd name="T39" fmla="*/ 141 h 862"/>
                  <a:gd name="T40" fmla="*/ 399 w 641"/>
                  <a:gd name="T41" fmla="*/ 136 h 862"/>
                  <a:gd name="T42" fmla="*/ 418 w 641"/>
                  <a:gd name="T43" fmla="*/ 132 h 862"/>
                  <a:gd name="T44" fmla="*/ 439 w 641"/>
                  <a:gd name="T45" fmla="*/ 127 h 862"/>
                  <a:gd name="T46" fmla="*/ 458 w 641"/>
                  <a:gd name="T47" fmla="*/ 122 h 862"/>
                  <a:gd name="T48" fmla="*/ 477 w 641"/>
                  <a:gd name="T49" fmla="*/ 117 h 862"/>
                  <a:gd name="T50" fmla="*/ 497 w 641"/>
                  <a:gd name="T51" fmla="*/ 113 h 862"/>
                  <a:gd name="T52" fmla="*/ 515 w 641"/>
                  <a:gd name="T53" fmla="*/ 109 h 862"/>
                  <a:gd name="T54" fmla="*/ 534 w 641"/>
                  <a:gd name="T55" fmla="*/ 104 h 862"/>
                  <a:gd name="T56" fmla="*/ 555 w 641"/>
                  <a:gd name="T57" fmla="*/ 99 h 862"/>
                  <a:gd name="T58" fmla="*/ 574 w 641"/>
                  <a:gd name="T59" fmla="*/ 95 h 862"/>
                  <a:gd name="T60" fmla="*/ 590 w 641"/>
                  <a:gd name="T61" fmla="*/ 90 h 862"/>
                  <a:gd name="T62" fmla="*/ 610 w 641"/>
                  <a:gd name="T63" fmla="*/ 86 h 862"/>
                  <a:gd name="T64" fmla="*/ 629 w 641"/>
                  <a:gd name="T65" fmla="*/ 82 h 862"/>
                  <a:gd name="T66" fmla="*/ 648 w 641"/>
                  <a:gd name="T67" fmla="*/ 78 h 862"/>
                  <a:gd name="T68" fmla="*/ 666 w 641"/>
                  <a:gd name="T69" fmla="*/ 74 h 862"/>
                  <a:gd name="T70" fmla="*/ 687 w 641"/>
                  <a:gd name="T71" fmla="*/ 70 h 862"/>
                  <a:gd name="T72" fmla="*/ 706 w 641"/>
                  <a:gd name="T73" fmla="*/ 66 h 862"/>
                  <a:gd name="T74" fmla="*/ 725 w 641"/>
                  <a:gd name="T75" fmla="*/ 62 h 862"/>
                  <a:gd name="T76" fmla="*/ 744 w 641"/>
                  <a:gd name="T77" fmla="*/ 58 h 862"/>
                  <a:gd name="T78" fmla="*/ 764 w 641"/>
                  <a:gd name="T79" fmla="*/ 55 h 862"/>
                  <a:gd name="T80" fmla="*/ 784 w 641"/>
                  <a:gd name="T81" fmla="*/ 51 h 862"/>
                  <a:gd name="T82" fmla="*/ 802 w 641"/>
                  <a:gd name="T83" fmla="*/ 48 h 862"/>
                  <a:gd name="T84" fmla="*/ 821 w 641"/>
                  <a:gd name="T85" fmla="*/ 45 h 862"/>
                  <a:gd name="T86" fmla="*/ 839 w 641"/>
                  <a:gd name="T87" fmla="*/ 42 h 862"/>
                  <a:gd name="T88" fmla="*/ 857 w 641"/>
                  <a:gd name="T89" fmla="*/ 39 h 862"/>
                  <a:gd name="T90" fmla="*/ 876 w 641"/>
                  <a:gd name="T91" fmla="*/ 35 h 862"/>
                  <a:gd name="T92" fmla="*/ 896 w 641"/>
                  <a:gd name="T93" fmla="*/ 32 h 862"/>
                  <a:gd name="T94" fmla="*/ 916 w 641"/>
                  <a:gd name="T95" fmla="*/ 29 h 862"/>
                  <a:gd name="T96" fmla="*/ 936 w 641"/>
                  <a:gd name="T97" fmla="*/ 27 h 862"/>
                  <a:gd name="T98" fmla="*/ 954 w 641"/>
                  <a:gd name="T99" fmla="*/ 24 h 862"/>
                  <a:gd name="T100" fmla="*/ 973 w 641"/>
                  <a:gd name="T101" fmla="*/ 22 h 862"/>
                  <a:gd name="T102" fmla="*/ 992 w 641"/>
                  <a:gd name="T103" fmla="*/ 19 h 862"/>
                  <a:gd name="T104" fmla="*/ 1011 w 641"/>
                  <a:gd name="T105" fmla="*/ 17 h 862"/>
                  <a:gd name="T106" fmla="*/ 1032 w 641"/>
                  <a:gd name="T107" fmla="*/ 15 h 862"/>
                  <a:gd name="T108" fmla="*/ 1051 w 641"/>
                  <a:gd name="T109" fmla="*/ 13 h 862"/>
                  <a:gd name="T110" fmla="*/ 1069 w 641"/>
                  <a:gd name="T111" fmla="*/ 11 h 862"/>
                  <a:gd name="T112" fmla="*/ 1088 w 641"/>
                  <a:gd name="T113" fmla="*/ 9 h 862"/>
                  <a:gd name="T114" fmla="*/ 1108 w 641"/>
                  <a:gd name="T115" fmla="*/ 7 h 862"/>
                  <a:gd name="T116" fmla="*/ 1128 w 641"/>
                  <a:gd name="T117" fmla="*/ 6 h 862"/>
                  <a:gd name="T118" fmla="*/ 1148 w 641"/>
                  <a:gd name="T119" fmla="*/ 4 h 862"/>
                  <a:gd name="T120" fmla="*/ 1164 w 641"/>
                  <a:gd name="T121" fmla="*/ 3 h 862"/>
                  <a:gd name="T122" fmla="*/ 1183 w 641"/>
                  <a:gd name="T123" fmla="*/ 2 h 862"/>
                  <a:gd name="T124" fmla="*/ 1203 w 641"/>
                  <a:gd name="T125" fmla="*/ 1 h 8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862"/>
                  <a:gd name="T191" fmla="*/ 641 w 641"/>
                  <a:gd name="T192" fmla="*/ 862 h 8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862">
                    <a:moveTo>
                      <a:pt x="0" y="862"/>
                    </a:moveTo>
                    <a:lnTo>
                      <a:pt x="1" y="861"/>
                    </a:lnTo>
                    <a:lnTo>
                      <a:pt x="2" y="858"/>
                    </a:lnTo>
                    <a:lnTo>
                      <a:pt x="2" y="857"/>
                    </a:lnTo>
                    <a:lnTo>
                      <a:pt x="4" y="856"/>
                    </a:lnTo>
                    <a:lnTo>
                      <a:pt x="5" y="853"/>
                    </a:lnTo>
                    <a:lnTo>
                      <a:pt x="6" y="852"/>
                    </a:lnTo>
                    <a:lnTo>
                      <a:pt x="6" y="851"/>
                    </a:lnTo>
                    <a:lnTo>
                      <a:pt x="8" y="848"/>
                    </a:lnTo>
                    <a:lnTo>
                      <a:pt x="9" y="847"/>
                    </a:lnTo>
                    <a:lnTo>
                      <a:pt x="9" y="845"/>
                    </a:lnTo>
                    <a:lnTo>
                      <a:pt x="10" y="843"/>
                    </a:lnTo>
                    <a:lnTo>
                      <a:pt x="11" y="841"/>
                    </a:lnTo>
                    <a:lnTo>
                      <a:pt x="11" y="840"/>
                    </a:lnTo>
                    <a:lnTo>
                      <a:pt x="13" y="837"/>
                    </a:lnTo>
                    <a:lnTo>
                      <a:pt x="14" y="836"/>
                    </a:lnTo>
                    <a:lnTo>
                      <a:pt x="15" y="835"/>
                    </a:lnTo>
                    <a:lnTo>
                      <a:pt x="15" y="832"/>
                    </a:lnTo>
                    <a:lnTo>
                      <a:pt x="16" y="831"/>
                    </a:lnTo>
                    <a:lnTo>
                      <a:pt x="18" y="830"/>
                    </a:lnTo>
                    <a:lnTo>
                      <a:pt x="18" y="827"/>
                    </a:lnTo>
                    <a:lnTo>
                      <a:pt x="19" y="826"/>
                    </a:lnTo>
                    <a:lnTo>
                      <a:pt x="20" y="824"/>
                    </a:lnTo>
                    <a:lnTo>
                      <a:pt x="22" y="823"/>
                    </a:lnTo>
                    <a:lnTo>
                      <a:pt x="22" y="820"/>
                    </a:lnTo>
                    <a:lnTo>
                      <a:pt x="23" y="819"/>
                    </a:lnTo>
                    <a:lnTo>
                      <a:pt x="24" y="818"/>
                    </a:lnTo>
                    <a:lnTo>
                      <a:pt x="24" y="815"/>
                    </a:lnTo>
                    <a:lnTo>
                      <a:pt x="25" y="814"/>
                    </a:lnTo>
                    <a:lnTo>
                      <a:pt x="27" y="812"/>
                    </a:lnTo>
                    <a:lnTo>
                      <a:pt x="28" y="810"/>
                    </a:lnTo>
                    <a:lnTo>
                      <a:pt x="28" y="808"/>
                    </a:lnTo>
                    <a:lnTo>
                      <a:pt x="29" y="807"/>
                    </a:lnTo>
                    <a:lnTo>
                      <a:pt x="30" y="805"/>
                    </a:lnTo>
                    <a:lnTo>
                      <a:pt x="32" y="803"/>
                    </a:lnTo>
                    <a:lnTo>
                      <a:pt x="32" y="802"/>
                    </a:lnTo>
                    <a:lnTo>
                      <a:pt x="33" y="801"/>
                    </a:lnTo>
                    <a:lnTo>
                      <a:pt x="34" y="798"/>
                    </a:lnTo>
                    <a:lnTo>
                      <a:pt x="34" y="797"/>
                    </a:lnTo>
                    <a:lnTo>
                      <a:pt x="36" y="795"/>
                    </a:lnTo>
                    <a:lnTo>
                      <a:pt x="37" y="793"/>
                    </a:lnTo>
                    <a:lnTo>
                      <a:pt x="38" y="791"/>
                    </a:lnTo>
                    <a:lnTo>
                      <a:pt x="38" y="790"/>
                    </a:lnTo>
                    <a:lnTo>
                      <a:pt x="39" y="787"/>
                    </a:lnTo>
                    <a:lnTo>
                      <a:pt x="41" y="786"/>
                    </a:lnTo>
                    <a:lnTo>
                      <a:pt x="42" y="785"/>
                    </a:lnTo>
                    <a:lnTo>
                      <a:pt x="42" y="784"/>
                    </a:lnTo>
                    <a:lnTo>
                      <a:pt x="43" y="781"/>
                    </a:lnTo>
                    <a:lnTo>
                      <a:pt x="44" y="780"/>
                    </a:lnTo>
                    <a:lnTo>
                      <a:pt x="46" y="778"/>
                    </a:lnTo>
                    <a:lnTo>
                      <a:pt x="46" y="776"/>
                    </a:lnTo>
                    <a:lnTo>
                      <a:pt x="47" y="774"/>
                    </a:lnTo>
                    <a:lnTo>
                      <a:pt x="48" y="773"/>
                    </a:lnTo>
                    <a:lnTo>
                      <a:pt x="48" y="770"/>
                    </a:lnTo>
                    <a:lnTo>
                      <a:pt x="50" y="769"/>
                    </a:lnTo>
                    <a:lnTo>
                      <a:pt x="51" y="768"/>
                    </a:lnTo>
                    <a:lnTo>
                      <a:pt x="52" y="766"/>
                    </a:lnTo>
                    <a:lnTo>
                      <a:pt x="52" y="764"/>
                    </a:lnTo>
                    <a:lnTo>
                      <a:pt x="53" y="763"/>
                    </a:lnTo>
                    <a:lnTo>
                      <a:pt x="55" y="761"/>
                    </a:lnTo>
                    <a:lnTo>
                      <a:pt x="56" y="759"/>
                    </a:lnTo>
                    <a:lnTo>
                      <a:pt x="56" y="757"/>
                    </a:lnTo>
                    <a:lnTo>
                      <a:pt x="57" y="756"/>
                    </a:lnTo>
                    <a:lnTo>
                      <a:pt x="58" y="753"/>
                    </a:lnTo>
                    <a:lnTo>
                      <a:pt x="60" y="752"/>
                    </a:lnTo>
                    <a:lnTo>
                      <a:pt x="60" y="751"/>
                    </a:lnTo>
                    <a:lnTo>
                      <a:pt x="61" y="749"/>
                    </a:lnTo>
                    <a:lnTo>
                      <a:pt x="62" y="747"/>
                    </a:lnTo>
                    <a:lnTo>
                      <a:pt x="62" y="745"/>
                    </a:lnTo>
                    <a:lnTo>
                      <a:pt x="64" y="744"/>
                    </a:lnTo>
                    <a:lnTo>
                      <a:pt x="65" y="741"/>
                    </a:lnTo>
                    <a:lnTo>
                      <a:pt x="66" y="740"/>
                    </a:lnTo>
                    <a:lnTo>
                      <a:pt x="66" y="739"/>
                    </a:lnTo>
                    <a:lnTo>
                      <a:pt x="67" y="736"/>
                    </a:lnTo>
                    <a:lnTo>
                      <a:pt x="69" y="735"/>
                    </a:lnTo>
                    <a:lnTo>
                      <a:pt x="70" y="734"/>
                    </a:lnTo>
                    <a:lnTo>
                      <a:pt x="70" y="732"/>
                    </a:lnTo>
                    <a:lnTo>
                      <a:pt x="71" y="730"/>
                    </a:lnTo>
                    <a:lnTo>
                      <a:pt x="72" y="728"/>
                    </a:lnTo>
                    <a:lnTo>
                      <a:pt x="72" y="727"/>
                    </a:lnTo>
                    <a:lnTo>
                      <a:pt x="74" y="724"/>
                    </a:lnTo>
                    <a:lnTo>
                      <a:pt x="75" y="723"/>
                    </a:lnTo>
                    <a:lnTo>
                      <a:pt x="76" y="722"/>
                    </a:lnTo>
                    <a:lnTo>
                      <a:pt x="76" y="719"/>
                    </a:lnTo>
                    <a:lnTo>
                      <a:pt x="78" y="718"/>
                    </a:lnTo>
                    <a:lnTo>
                      <a:pt x="79" y="717"/>
                    </a:lnTo>
                    <a:lnTo>
                      <a:pt x="79" y="715"/>
                    </a:lnTo>
                    <a:lnTo>
                      <a:pt x="80" y="713"/>
                    </a:lnTo>
                    <a:lnTo>
                      <a:pt x="81" y="711"/>
                    </a:lnTo>
                    <a:lnTo>
                      <a:pt x="83" y="710"/>
                    </a:lnTo>
                    <a:lnTo>
                      <a:pt x="83" y="707"/>
                    </a:lnTo>
                    <a:lnTo>
                      <a:pt x="84" y="706"/>
                    </a:lnTo>
                    <a:lnTo>
                      <a:pt x="85" y="705"/>
                    </a:lnTo>
                    <a:lnTo>
                      <a:pt x="85" y="702"/>
                    </a:lnTo>
                    <a:lnTo>
                      <a:pt x="86" y="701"/>
                    </a:lnTo>
                    <a:lnTo>
                      <a:pt x="88" y="699"/>
                    </a:lnTo>
                    <a:lnTo>
                      <a:pt x="89" y="698"/>
                    </a:lnTo>
                    <a:lnTo>
                      <a:pt x="89" y="695"/>
                    </a:lnTo>
                    <a:lnTo>
                      <a:pt x="90" y="694"/>
                    </a:lnTo>
                    <a:lnTo>
                      <a:pt x="92" y="693"/>
                    </a:lnTo>
                    <a:lnTo>
                      <a:pt x="92" y="690"/>
                    </a:lnTo>
                    <a:lnTo>
                      <a:pt x="93" y="689"/>
                    </a:lnTo>
                    <a:lnTo>
                      <a:pt x="94" y="688"/>
                    </a:lnTo>
                    <a:lnTo>
                      <a:pt x="94" y="685"/>
                    </a:lnTo>
                    <a:lnTo>
                      <a:pt x="95" y="684"/>
                    </a:lnTo>
                    <a:lnTo>
                      <a:pt x="97" y="682"/>
                    </a:lnTo>
                    <a:lnTo>
                      <a:pt x="98" y="681"/>
                    </a:lnTo>
                    <a:lnTo>
                      <a:pt x="98" y="678"/>
                    </a:lnTo>
                    <a:lnTo>
                      <a:pt x="99" y="677"/>
                    </a:lnTo>
                    <a:lnTo>
                      <a:pt x="100" y="676"/>
                    </a:lnTo>
                    <a:lnTo>
                      <a:pt x="100" y="673"/>
                    </a:lnTo>
                    <a:lnTo>
                      <a:pt x="102" y="672"/>
                    </a:lnTo>
                    <a:lnTo>
                      <a:pt x="103" y="671"/>
                    </a:lnTo>
                    <a:lnTo>
                      <a:pt x="104" y="669"/>
                    </a:lnTo>
                    <a:lnTo>
                      <a:pt x="104" y="667"/>
                    </a:lnTo>
                    <a:lnTo>
                      <a:pt x="106" y="665"/>
                    </a:lnTo>
                    <a:lnTo>
                      <a:pt x="107" y="664"/>
                    </a:lnTo>
                    <a:lnTo>
                      <a:pt x="107" y="661"/>
                    </a:lnTo>
                    <a:lnTo>
                      <a:pt x="108" y="660"/>
                    </a:lnTo>
                    <a:lnTo>
                      <a:pt x="109" y="659"/>
                    </a:lnTo>
                    <a:lnTo>
                      <a:pt x="111" y="657"/>
                    </a:lnTo>
                    <a:lnTo>
                      <a:pt x="111" y="655"/>
                    </a:lnTo>
                    <a:lnTo>
                      <a:pt x="112" y="653"/>
                    </a:lnTo>
                    <a:lnTo>
                      <a:pt x="113" y="652"/>
                    </a:lnTo>
                    <a:lnTo>
                      <a:pt x="114" y="651"/>
                    </a:lnTo>
                    <a:lnTo>
                      <a:pt x="114" y="648"/>
                    </a:lnTo>
                    <a:lnTo>
                      <a:pt x="116" y="647"/>
                    </a:lnTo>
                    <a:lnTo>
                      <a:pt x="117" y="646"/>
                    </a:lnTo>
                    <a:lnTo>
                      <a:pt x="117" y="643"/>
                    </a:lnTo>
                    <a:lnTo>
                      <a:pt x="118" y="642"/>
                    </a:lnTo>
                    <a:lnTo>
                      <a:pt x="120" y="640"/>
                    </a:lnTo>
                    <a:lnTo>
                      <a:pt x="121" y="639"/>
                    </a:lnTo>
                    <a:lnTo>
                      <a:pt x="121" y="636"/>
                    </a:lnTo>
                    <a:lnTo>
                      <a:pt x="122" y="635"/>
                    </a:lnTo>
                    <a:lnTo>
                      <a:pt x="123" y="634"/>
                    </a:lnTo>
                    <a:lnTo>
                      <a:pt x="125" y="632"/>
                    </a:lnTo>
                    <a:lnTo>
                      <a:pt x="125" y="630"/>
                    </a:lnTo>
                    <a:lnTo>
                      <a:pt x="126" y="628"/>
                    </a:lnTo>
                    <a:lnTo>
                      <a:pt x="127" y="627"/>
                    </a:lnTo>
                    <a:lnTo>
                      <a:pt x="127" y="626"/>
                    </a:lnTo>
                    <a:lnTo>
                      <a:pt x="128" y="623"/>
                    </a:lnTo>
                    <a:lnTo>
                      <a:pt x="130" y="622"/>
                    </a:lnTo>
                    <a:lnTo>
                      <a:pt x="131" y="621"/>
                    </a:lnTo>
                    <a:lnTo>
                      <a:pt x="131" y="618"/>
                    </a:lnTo>
                    <a:lnTo>
                      <a:pt x="132" y="617"/>
                    </a:lnTo>
                    <a:lnTo>
                      <a:pt x="134" y="615"/>
                    </a:lnTo>
                    <a:lnTo>
                      <a:pt x="134" y="614"/>
                    </a:lnTo>
                    <a:lnTo>
                      <a:pt x="135" y="611"/>
                    </a:lnTo>
                    <a:lnTo>
                      <a:pt x="136" y="610"/>
                    </a:lnTo>
                    <a:lnTo>
                      <a:pt x="137" y="609"/>
                    </a:lnTo>
                    <a:lnTo>
                      <a:pt x="137" y="607"/>
                    </a:lnTo>
                    <a:lnTo>
                      <a:pt x="139" y="605"/>
                    </a:lnTo>
                    <a:lnTo>
                      <a:pt x="140" y="604"/>
                    </a:lnTo>
                    <a:lnTo>
                      <a:pt x="140" y="602"/>
                    </a:lnTo>
                    <a:lnTo>
                      <a:pt x="141" y="601"/>
                    </a:lnTo>
                    <a:lnTo>
                      <a:pt x="142" y="598"/>
                    </a:lnTo>
                    <a:lnTo>
                      <a:pt x="144" y="597"/>
                    </a:lnTo>
                    <a:lnTo>
                      <a:pt x="144" y="596"/>
                    </a:lnTo>
                    <a:lnTo>
                      <a:pt x="145" y="593"/>
                    </a:lnTo>
                    <a:lnTo>
                      <a:pt x="146" y="592"/>
                    </a:lnTo>
                    <a:lnTo>
                      <a:pt x="146" y="590"/>
                    </a:lnTo>
                    <a:lnTo>
                      <a:pt x="148" y="589"/>
                    </a:lnTo>
                    <a:lnTo>
                      <a:pt x="149" y="586"/>
                    </a:lnTo>
                    <a:lnTo>
                      <a:pt x="149" y="585"/>
                    </a:lnTo>
                    <a:lnTo>
                      <a:pt x="150" y="584"/>
                    </a:lnTo>
                    <a:lnTo>
                      <a:pt x="151" y="583"/>
                    </a:lnTo>
                    <a:lnTo>
                      <a:pt x="153" y="580"/>
                    </a:lnTo>
                    <a:lnTo>
                      <a:pt x="153" y="579"/>
                    </a:lnTo>
                    <a:lnTo>
                      <a:pt x="154" y="577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6" y="572"/>
                    </a:lnTo>
                    <a:lnTo>
                      <a:pt x="158" y="571"/>
                    </a:lnTo>
                    <a:lnTo>
                      <a:pt x="159" y="569"/>
                    </a:lnTo>
                    <a:lnTo>
                      <a:pt x="159" y="567"/>
                    </a:lnTo>
                    <a:lnTo>
                      <a:pt x="160" y="565"/>
                    </a:lnTo>
                    <a:lnTo>
                      <a:pt x="162" y="564"/>
                    </a:lnTo>
                    <a:lnTo>
                      <a:pt x="162" y="563"/>
                    </a:lnTo>
                    <a:lnTo>
                      <a:pt x="163" y="560"/>
                    </a:lnTo>
                    <a:lnTo>
                      <a:pt x="164" y="559"/>
                    </a:lnTo>
                    <a:lnTo>
                      <a:pt x="165" y="558"/>
                    </a:lnTo>
                    <a:lnTo>
                      <a:pt x="165" y="556"/>
                    </a:lnTo>
                    <a:lnTo>
                      <a:pt x="167" y="554"/>
                    </a:lnTo>
                    <a:lnTo>
                      <a:pt x="168" y="552"/>
                    </a:lnTo>
                    <a:lnTo>
                      <a:pt x="169" y="551"/>
                    </a:lnTo>
                    <a:lnTo>
                      <a:pt x="169" y="550"/>
                    </a:lnTo>
                    <a:lnTo>
                      <a:pt x="170" y="548"/>
                    </a:lnTo>
                    <a:lnTo>
                      <a:pt x="172" y="546"/>
                    </a:lnTo>
                    <a:lnTo>
                      <a:pt x="172" y="544"/>
                    </a:lnTo>
                    <a:lnTo>
                      <a:pt x="173" y="543"/>
                    </a:lnTo>
                    <a:lnTo>
                      <a:pt x="174" y="542"/>
                    </a:lnTo>
                    <a:lnTo>
                      <a:pt x="176" y="539"/>
                    </a:lnTo>
                    <a:lnTo>
                      <a:pt x="176" y="538"/>
                    </a:lnTo>
                    <a:lnTo>
                      <a:pt x="177" y="537"/>
                    </a:lnTo>
                    <a:lnTo>
                      <a:pt x="178" y="535"/>
                    </a:lnTo>
                    <a:lnTo>
                      <a:pt x="179" y="533"/>
                    </a:lnTo>
                    <a:lnTo>
                      <a:pt x="179" y="531"/>
                    </a:lnTo>
                    <a:lnTo>
                      <a:pt x="181" y="530"/>
                    </a:lnTo>
                    <a:lnTo>
                      <a:pt x="182" y="529"/>
                    </a:lnTo>
                    <a:lnTo>
                      <a:pt x="183" y="527"/>
                    </a:lnTo>
                    <a:lnTo>
                      <a:pt x="183" y="525"/>
                    </a:lnTo>
                    <a:lnTo>
                      <a:pt x="184" y="523"/>
                    </a:lnTo>
                    <a:lnTo>
                      <a:pt x="186" y="522"/>
                    </a:lnTo>
                    <a:lnTo>
                      <a:pt x="186" y="521"/>
                    </a:lnTo>
                    <a:lnTo>
                      <a:pt x="187" y="519"/>
                    </a:lnTo>
                    <a:lnTo>
                      <a:pt x="188" y="517"/>
                    </a:lnTo>
                    <a:lnTo>
                      <a:pt x="190" y="515"/>
                    </a:lnTo>
                    <a:lnTo>
                      <a:pt x="190" y="514"/>
                    </a:lnTo>
                    <a:lnTo>
                      <a:pt x="191" y="513"/>
                    </a:lnTo>
                    <a:lnTo>
                      <a:pt x="192" y="510"/>
                    </a:lnTo>
                    <a:lnTo>
                      <a:pt x="193" y="509"/>
                    </a:lnTo>
                    <a:lnTo>
                      <a:pt x="193" y="508"/>
                    </a:lnTo>
                    <a:lnTo>
                      <a:pt x="195" y="506"/>
                    </a:lnTo>
                    <a:lnTo>
                      <a:pt x="196" y="505"/>
                    </a:lnTo>
                    <a:lnTo>
                      <a:pt x="197" y="502"/>
                    </a:lnTo>
                    <a:lnTo>
                      <a:pt x="197" y="501"/>
                    </a:lnTo>
                    <a:lnTo>
                      <a:pt x="198" y="500"/>
                    </a:lnTo>
                    <a:lnTo>
                      <a:pt x="200" y="498"/>
                    </a:lnTo>
                    <a:lnTo>
                      <a:pt x="200" y="497"/>
                    </a:lnTo>
                    <a:lnTo>
                      <a:pt x="201" y="494"/>
                    </a:lnTo>
                    <a:lnTo>
                      <a:pt x="202" y="493"/>
                    </a:lnTo>
                    <a:lnTo>
                      <a:pt x="204" y="492"/>
                    </a:lnTo>
                    <a:lnTo>
                      <a:pt x="204" y="491"/>
                    </a:lnTo>
                    <a:lnTo>
                      <a:pt x="205" y="489"/>
                    </a:lnTo>
                    <a:lnTo>
                      <a:pt x="206" y="487"/>
                    </a:lnTo>
                    <a:lnTo>
                      <a:pt x="207" y="485"/>
                    </a:lnTo>
                    <a:lnTo>
                      <a:pt x="207" y="484"/>
                    </a:lnTo>
                    <a:lnTo>
                      <a:pt x="209" y="483"/>
                    </a:lnTo>
                    <a:lnTo>
                      <a:pt x="210" y="481"/>
                    </a:lnTo>
                    <a:lnTo>
                      <a:pt x="210" y="480"/>
                    </a:lnTo>
                    <a:lnTo>
                      <a:pt x="211" y="477"/>
                    </a:lnTo>
                    <a:lnTo>
                      <a:pt x="212" y="476"/>
                    </a:lnTo>
                    <a:lnTo>
                      <a:pt x="214" y="475"/>
                    </a:lnTo>
                    <a:lnTo>
                      <a:pt x="214" y="473"/>
                    </a:lnTo>
                    <a:lnTo>
                      <a:pt x="215" y="472"/>
                    </a:lnTo>
                    <a:lnTo>
                      <a:pt x="216" y="470"/>
                    </a:lnTo>
                    <a:lnTo>
                      <a:pt x="216" y="468"/>
                    </a:lnTo>
                    <a:lnTo>
                      <a:pt x="218" y="467"/>
                    </a:lnTo>
                    <a:lnTo>
                      <a:pt x="219" y="466"/>
                    </a:lnTo>
                    <a:lnTo>
                      <a:pt x="220" y="464"/>
                    </a:lnTo>
                    <a:lnTo>
                      <a:pt x="220" y="463"/>
                    </a:lnTo>
                    <a:lnTo>
                      <a:pt x="221" y="460"/>
                    </a:lnTo>
                    <a:lnTo>
                      <a:pt x="223" y="459"/>
                    </a:lnTo>
                    <a:lnTo>
                      <a:pt x="223" y="458"/>
                    </a:lnTo>
                    <a:lnTo>
                      <a:pt x="224" y="456"/>
                    </a:lnTo>
                    <a:lnTo>
                      <a:pt x="225" y="455"/>
                    </a:lnTo>
                    <a:lnTo>
                      <a:pt x="226" y="454"/>
                    </a:lnTo>
                    <a:lnTo>
                      <a:pt x="226" y="451"/>
                    </a:lnTo>
                    <a:lnTo>
                      <a:pt x="228" y="450"/>
                    </a:lnTo>
                    <a:lnTo>
                      <a:pt x="229" y="448"/>
                    </a:lnTo>
                    <a:lnTo>
                      <a:pt x="229" y="447"/>
                    </a:lnTo>
                    <a:lnTo>
                      <a:pt x="230" y="446"/>
                    </a:lnTo>
                    <a:lnTo>
                      <a:pt x="232" y="445"/>
                    </a:lnTo>
                    <a:lnTo>
                      <a:pt x="232" y="442"/>
                    </a:lnTo>
                    <a:lnTo>
                      <a:pt x="233" y="441"/>
                    </a:lnTo>
                    <a:lnTo>
                      <a:pt x="234" y="439"/>
                    </a:lnTo>
                    <a:lnTo>
                      <a:pt x="235" y="438"/>
                    </a:lnTo>
                    <a:lnTo>
                      <a:pt x="235" y="437"/>
                    </a:lnTo>
                    <a:lnTo>
                      <a:pt x="237" y="435"/>
                    </a:lnTo>
                    <a:lnTo>
                      <a:pt x="238" y="433"/>
                    </a:lnTo>
                    <a:lnTo>
                      <a:pt x="238" y="431"/>
                    </a:lnTo>
                    <a:lnTo>
                      <a:pt x="239" y="430"/>
                    </a:lnTo>
                    <a:lnTo>
                      <a:pt x="240" y="429"/>
                    </a:lnTo>
                    <a:lnTo>
                      <a:pt x="242" y="427"/>
                    </a:lnTo>
                    <a:lnTo>
                      <a:pt x="242" y="426"/>
                    </a:lnTo>
                    <a:lnTo>
                      <a:pt x="243" y="425"/>
                    </a:lnTo>
                    <a:lnTo>
                      <a:pt x="244" y="422"/>
                    </a:lnTo>
                    <a:lnTo>
                      <a:pt x="244" y="421"/>
                    </a:lnTo>
                    <a:lnTo>
                      <a:pt x="246" y="420"/>
                    </a:lnTo>
                    <a:lnTo>
                      <a:pt x="247" y="418"/>
                    </a:lnTo>
                    <a:lnTo>
                      <a:pt x="248" y="417"/>
                    </a:lnTo>
                    <a:lnTo>
                      <a:pt x="248" y="416"/>
                    </a:lnTo>
                    <a:lnTo>
                      <a:pt x="249" y="414"/>
                    </a:lnTo>
                    <a:lnTo>
                      <a:pt x="251" y="412"/>
                    </a:lnTo>
                    <a:lnTo>
                      <a:pt x="252" y="410"/>
                    </a:lnTo>
                    <a:lnTo>
                      <a:pt x="252" y="409"/>
                    </a:lnTo>
                    <a:lnTo>
                      <a:pt x="253" y="408"/>
                    </a:lnTo>
                    <a:lnTo>
                      <a:pt x="254" y="406"/>
                    </a:lnTo>
                    <a:lnTo>
                      <a:pt x="254" y="405"/>
                    </a:lnTo>
                    <a:lnTo>
                      <a:pt x="256" y="404"/>
                    </a:lnTo>
                    <a:lnTo>
                      <a:pt x="257" y="403"/>
                    </a:lnTo>
                    <a:lnTo>
                      <a:pt x="258" y="400"/>
                    </a:lnTo>
                    <a:lnTo>
                      <a:pt x="258" y="399"/>
                    </a:lnTo>
                    <a:lnTo>
                      <a:pt x="260" y="397"/>
                    </a:lnTo>
                    <a:lnTo>
                      <a:pt x="261" y="396"/>
                    </a:lnTo>
                    <a:lnTo>
                      <a:pt x="262" y="395"/>
                    </a:lnTo>
                    <a:lnTo>
                      <a:pt x="262" y="393"/>
                    </a:lnTo>
                    <a:lnTo>
                      <a:pt x="263" y="392"/>
                    </a:lnTo>
                    <a:lnTo>
                      <a:pt x="265" y="391"/>
                    </a:lnTo>
                    <a:lnTo>
                      <a:pt x="266" y="388"/>
                    </a:lnTo>
                    <a:lnTo>
                      <a:pt x="266" y="387"/>
                    </a:lnTo>
                    <a:lnTo>
                      <a:pt x="267" y="385"/>
                    </a:lnTo>
                    <a:lnTo>
                      <a:pt x="268" y="384"/>
                    </a:lnTo>
                    <a:lnTo>
                      <a:pt x="268" y="383"/>
                    </a:lnTo>
                    <a:lnTo>
                      <a:pt x="270" y="381"/>
                    </a:lnTo>
                    <a:lnTo>
                      <a:pt x="271" y="380"/>
                    </a:lnTo>
                    <a:lnTo>
                      <a:pt x="272" y="379"/>
                    </a:lnTo>
                    <a:lnTo>
                      <a:pt x="272" y="376"/>
                    </a:lnTo>
                    <a:lnTo>
                      <a:pt x="274" y="375"/>
                    </a:lnTo>
                    <a:lnTo>
                      <a:pt x="275" y="374"/>
                    </a:lnTo>
                    <a:lnTo>
                      <a:pt x="276" y="372"/>
                    </a:lnTo>
                    <a:lnTo>
                      <a:pt x="276" y="371"/>
                    </a:lnTo>
                    <a:lnTo>
                      <a:pt x="277" y="370"/>
                    </a:lnTo>
                    <a:lnTo>
                      <a:pt x="279" y="368"/>
                    </a:lnTo>
                    <a:lnTo>
                      <a:pt x="280" y="367"/>
                    </a:lnTo>
                    <a:lnTo>
                      <a:pt x="280" y="366"/>
                    </a:lnTo>
                    <a:lnTo>
                      <a:pt x="281" y="364"/>
                    </a:lnTo>
                    <a:lnTo>
                      <a:pt x="282" y="362"/>
                    </a:lnTo>
                    <a:lnTo>
                      <a:pt x="282" y="360"/>
                    </a:lnTo>
                    <a:lnTo>
                      <a:pt x="284" y="359"/>
                    </a:lnTo>
                    <a:lnTo>
                      <a:pt x="285" y="358"/>
                    </a:lnTo>
                    <a:lnTo>
                      <a:pt x="286" y="357"/>
                    </a:lnTo>
                    <a:lnTo>
                      <a:pt x="286" y="355"/>
                    </a:lnTo>
                    <a:lnTo>
                      <a:pt x="288" y="354"/>
                    </a:lnTo>
                    <a:lnTo>
                      <a:pt x="289" y="353"/>
                    </a:lnTo>
                    <a:lnTo>
                      <a:pt x="290" y="351"/>
                    </a:lnTo>
                    <a:lnTo>
                      <a:pt x="290" y="350"/>
                    </a:lnTo>
                    <a:lnTo>
                      <a:pt x="291" y="349"/>
                    </a:lnTo>
                    <a:lnTo>
                      <a:pt x="293" y="347"/>
                    </a:lnTo>
                    <a:lnTo>
                      <a:pt x="293" y="345"/>
                    </a:lnTo>
                    <a:lnTo>
                      <a:pt x="294" y="343"/>
                    </a:lnTo>
                    <a:lnTo>
                      <a:pt x="295" y="342"/>
                    </a:lnTo>
                    <a:lnTo>
                      <a:pt x="296" y="341"/>
                    </a:lnTo>
                    <a:lnTo>
                      <a:pt x="296" y="339"/>
                    </a:lnTo>
                    <a:lnTo>
                      <a:pt x="298" y="338"/>
                    </a:lnTo>
                    <a:lnTo>
                      <a:pt x="299" y="337"/>
                    </a:lnTo>
                    <a:lnTo>
                      <a:pt x="299" y="335"/>
                    </a:lnTo>
                    <a:lnTo>
                      <a:pt x="300" y="334"/>
                    </a:lnTo>
                    <a:lnTo>
                      <a:pt x="302" y="333"/>
                    </a:lnTo>
                    <a:lnTo>
                      <a:pt x="303" y="332"/>
                    </a:lnTo>
                    <a:lnTo>
                      <a:pt x="303" y="330"/>
                    </a:lnTo>
                    <a:lnTo>
                      <a:pt x="304" y="329"/>
                    </a:lnTo>
                    <a:lnTo>
                      <a:pt x="305" y="328"/>
                    </a:lnTo>
                    <a:lnTo>
                      <a:pt x="305" y="326"/>
                    </a:lnTo>
                    <a:lnTo>
                      <a:pt x="307" y="325"/>
                    </a:lnTo>
                    <a:lnTo>
                      <a:pt x="308" y="324"/>
                    </a:lnTo>
                    <a:lnTo>
                      <a:pt x="309" y="322"/>
                    </a:lnTo>
                    <a:lnTo>
                      <a:pt x="309" y="321"/>
                    </a:lnTo>
                    <a:lnTo>
                      <a:pt x="310" y="318"/>
                    </a:lnTo>
                    <a:lnTo>
                      <a:pt x="312" y="317"/>
                    </a:lnTo>
                    <a:lnTo>
                      <a:pt x="312" y="316"/>
                    </a:lnTo>
                    <a:lnTo>
                      <a:pt x="313" y="314"/>
                    </a:lnTo>
                    <a:lnTo>
                      <a:pt x="314" y="313"/>
                    </a:lnTo>
                    <a:lnTo>
                      <a:pt x="314" y="312"/>
                    </a:lnTo>
                    <a:lnTo>
                      <a:pt x="316" y="311"/>
                    </a:lnTo>
                    <a:lnTo>
                      <a:pt x="317" y="309"/>
                    </a:lnTo>
                    <a:lnTo>
                      <a:pt x="318" y="308"/>
                    </a:lnTo>
                    <a:lnTo>
                      <a:pt x="318" y="307"/>
                    </a:lnTo>
                    <a:lnTo>
                      <a:pt x="319" y="305"/>
                    </a:lnTo>
                    <a:lnTo>
                      <a:pt x="321" y="304"/>
                    </a:lnTo>
                    <a:lnTo>
                      <a:pt x="321" y="303"/>
                    </a:lnTo>
                    <a:lnTo>
                      <a:pt x="322" y="301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4" y="297"/>
                    </a:lnTo>
                    <a:lnTo>
                      <a:pt x="326" y="296"/>
                    </a:lnTo>
                    <a:lnTo>
                      <a:pt x="327" y="295"/>
                    </a:lnTo>
                    <a:lnTo>
                      <a:pt x="327" y="293"/>
                    </a:lnTo>
                    <a:lnTo>
                      <a:pt x="328" y="292"/>
                    </a:lnTo>
                    <a:lnTo>
                      <a:pt x="330" y="291"/>
                    </a:lnTo>
                    <a:lnTo>
                      <a:pt x="331" y="290"/>
                    </a:lnTo>
                    <a:lnTo>
                      <a:pt x="331" y="288"/>
                    </a:lnTo>
                    <a:lnTo>
                      <a:pt x="332" y="287"/>
                    </a:lnTo>
                    <a:lnTo>
                      <a:pt x="333" y="286"/>
                    </a:lnTo>
                    <a:lnTo>
                      <a:pt x="335" y="284"/>
                    </a:lnTo>
                    <a:lnTo>
                      <a:pt x="335" y="283"/>
                    </a:lnTo>
                    <a:lnTo>
                      <a:pt x="336" y="282"/>
                    </a:lnTo>
                    <a:lnTo>
                      <a:pt x="337" y="280"/>
                    </a:lnTo>
                    <a:lnTo>
                      <a:pt x="337" y="279"/>
                    </a:lnTo>
                    <a:lnTo>
                      <a:pt x="338" y="278"/>
                    </a:lnTo>
                    <a:lnTo>
                      <a:pt x="340" y="276"/>
                    </a:lnTo>
                    <a:lnTo>
                      <a:pt x="341" y="275"/>
                    </a:lnTo>
                    <a:lnTo>
                      <a:pt x="341" y="274"/>
                    </a:lnTo>
                    <a:lnTo>
                      <a:pt x="342" y="272"/>
                    </a:lnTo>
                    <a:lnTo>
                      <a:pt x="344" y="271"/>
                    </a:lnTo>
                    <a:lnTo>
                      <a:pt x="345" y="270"/>
                    </a:lnTo>
                    <a:lnTo>
                      <a:pt x="345" y="268"/>
                    </a:lnTo>
                    <a:lnTo>
                      <a:pt x="346" y="267"/>
                    </a:lnTo>
                    <a:lnTo>
                      <a:pt x="347" y="266"/>
                    </a:lnTo>
                    <a:lnTo>
                      <a:pt x="349" y="265"/>
                    </a:lnTo>
                    <a:lnTo>
                      <a:pt x="349" y="263"/>
                    </a:lnTo>
                    <a:lnTo>
                      <a:pt x="350" y="262"/>
                    </a:lnTo>
                    <a:lnTo>
                      <a:pt x="351" y="261"/>
                    </a:lnTo>
                    <a:lnTo>
                      <a:pt x="351" y="259"/>
                    </a:lnTo>
                    <a:lnTo>
                      <a:pt x="352" y="258"/>
                    </a:lnTo>
                    <a:lnTo>
                      <a:pt x="354" y="257"/>
                    </a:lnTo>
                    <a:lnTo>
                      <a:pt x="355" y="255"/>
                    </a:lnTo>
                    <a:lnTo>
                      <a:pt x="355" y="254"/>
                    </a:lnTo>
                    <a:lnTo>
                      <a:pt x="356" y="253"/>
                    </a:lnTo>
                    <a:lnTo>
                      <a:pt x="358" y="251"/>
                    </a:lnTo>
                    <a:lnTo>
                      <a:pt x="359" y="250"/>
                    </a:lnTo>
                    <a:lnTo>
                      <a:pt x="359" y="249"/>
                    </a:lnTo>
                    <a:lnTo>
                      <a:pt x="360" y="247"/>
                    </a:lnTo>
                    <a:lnTo>
                      <a:pt x="361" y="246"/>
                    </a:lnTo>
                    <a:lnTo>
                      <a:pt x="363" y="246"/>
                    </a:lnTo>
                    <a:lnTo>
                      <a:pt x="363" y="245"/>
                    </a:lnTo>
                    <a:lnTo>
                      <a:pt x="364" y="244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0"/>
                    </a:lnTo>
                    <a:lnTo>
                      <a:pt x="368" y="238"/>
                    </a:lnTo>
                    <a:lnTo>
                      <a:pt x="369" y="237"/>
                    </a:lnTo>
                    <a:lnTo>
                      <a:pt x="369" y="236"/>
                    </a:lnTo>
                    <a:lnTo>
                      <a:pt x="370" y="234"/>
                    </a:lnTo>
                    <a:lnTo>
                      <a:pt x="372" y="233"/>
                    </a:lnTo>
                    <a:lnTo>
                      <a:pt x="373" y="232"/>
                    </a:lnTo>
                    <a:lnTo>
                      <a:pt x="373" y="230"/>
                    </a:lnTo>
                    <a:lnTo>
                      <a:pt x="374" y="229"/>
                    </a:lnTo>
                    <a:lnTo>
                      <a:pt x="375" y="228"/>
                    </a:lnTo>
                    <a:lnTo>
                      <a:pt x="375" y="226"/>
                    </a:lnTo>
                    <a:lnTo>
                      <a:pt x="377" y="225"/>
                    </a:lnTo>
                    <a:lnTo>
                      <a:pt x="378" y="225"/>
                    </a:lnTo>
                    <a:lnTo>
                      <a:pt x="379" y="224"/>
                    </a:lnTo>
                    <a:lnTo>
                      <a:pt x="379" y="222"/>
                    </a:lnTo>
                    <a:lnTo>
                      <a:pt x="380" y="221"/>
                    </a:lnTo>
                    <a:lnTo>
                      <a:pt x="382" y="220"/>
                    </a:lnTo>
                    <a:lnTo>
                      <a:pt x="382" y="219"/>
                    </a:lnTo>
                    <a:lnTo>
                      <a:pt x="383" y="217"/>
                    </a:lnTo>
                    <a:lnTo>
                      <a:pt x="384" y="216"/>
                    </a:lnTo>
                    <a:lnTo>
                      <a:pt x="386" y="215"/>
                    </a:lnTo>
                    <a:lnTo>
                      <a:pt x="386" y="213"/>
                    </a:lnTo>
                    <a:lnTo>
                      <a:pt x="387" y="212"/>
                    </a:lnTo>
                    <a:lnTo>
                      <a:pt x="388" y="212"/>
                    </a:lnTo>
                    <a:lnTo>
                      <a:pt x="388" y="211"/>
                    </a:lnTo>
                    <a:lnTo>
                      <a:pt x="389" y="209"/>
                    </a:lnTo>
                    <a:lnTo>
                      <a:pt x="391" y="208"/>
                    </a:lnTo>
                    <a:lnTo>
                      <a:pt x="392" y="207"/>
                    </a:lnTo>
                    <a:lnTo>
                      <a:pt x="392" y="205"/>
                    </a:lnTo>
                    <a:lnTo>
                      <a:pt x="393" y="204"/>
                    </a:lnTo>
                    <a:lnTo>
                      <a:pt x="394" y="203"/>
                    </a:lnTo>
                    <a:lnTo>
                      <a:pt x="396" y="201"/>
                    </a:lnTo>
                    <a:lnTo>
                      <a:pt x="397" y="200"/>
                    </a:lnTo>
                    <a:lnTo>
                      <a:pt x="397" y="199"/>
                    </a:lnTo>
                    <a:lnTo>
                      <a:pt x="398" y="198"/>
                    </a:lnTo>
                    <a:lnTo>
                      <a:pt x="400" y="196"/>
                    </a:lnTo>
                    <a:lnTo>
                      <a:pt x="401" y="195"/>
                    </a:lnTo>
                    <a:lnTo>
                      <a:pt x="402" y="194"/>
                    </a:lnTo>
                    <a:lnTo>
                      <a:pt x="403" y="192"/>
                    </a:lnTo>
                    <a:lnTo>
                      <a:pt x="403" y="191"/>
                    </a:lnTo>
                    <a:lnTo>
                      <a:pt x="405" y="190"/>
                    </a:lnTo>
                    <a:lnTo>
                      <a:pt x="406" y="188"/>
                    </a:lnTo>
                    <a:lnTo>
                      <a:pt x="407" y="187"/>
                    </a:lnTo>
                    <a:lnTo>
                      <a:pt x="408" y="186"/>
                    </a:lnTo>
                    <a:lnTo>
                      <a:pt x="410" y="184"/>
                    </a:lnTo>
                    <a:lnTo>
                      <a:pt x="410" y="183"/>
                    </a:lnTo>
                    <a:lnTo>
                      <a:pt x="411" y="182"/>
                    </a:lnTo>
                    <a:lnTo>
                      <a:pt x="412" y="180"/>
                    </a:lnTo>
                    <a:lnTo>
                      <a:pt x="414" y="180"/>
                    </a:lnTo>
                    <a:lnTo>
                      <a:pt x="414" y="179"/>
                    </a:lnTo>
                    <a:lnTo>
                      <a:pt x="415" y="178"/>
                    </a:lnTo>
                    <a:lnTo>
                      <a:pt x="416" y="177"/>
                    </a:lnTo>
                    <a:lnTo>
                      <a:pt x="417" y="175"/>
                    </a:lnTo>
                    <a:lnTo>
                      <a:pt x="417" y="174"/>
                    </a:lnTo>
                    <a:lnTo>
                      <a:pt x="419" y="174"/>
                    </a:lnTo>
                    <a:lnTo>
                      <a:pt x="420" y="173"/>
                    </a:lnTo>
                    <a:lnTo>
                      <a:pt x="420" y="171"/>
                    </a:lnTo>
                    <a:lnTo>
                      <a:pt x="421" y="170"/>
                    </a:lnTo>
                    <a:lnTo>
                      <a:pt x="422" y="169"/>
                    </a:lnTo>
                    <a:lnTo>
                      <a:pt x="424" y="167"/>
                    </a:lnTo>
                    <a:lnTo>
                      <a:pt x="425" y="166"/>
                    </a:lnTo>
                    <a:lnTo>
                      <a:pt x="426" y="165"/>
                    </a:lnTo>
                    <a:lnTo>
                      <a:pt x="428" y="163"/>
                    </a:lnTo>
                    <a:lnTo>
                      <a:pt x="428" y="162"/>
                    </a:lnTo>
                    <a:lnTo>
                      <a:pt x="429" y="162"/>
                    </a:lnTo>
                    <a:lnTo>
                      <a:pt x="430" y="161"/>
                    </a:lnTo>
                    <a:lnTo>
                      <a:pt x="430" y="159"/>
                    </a:lnTo>
                    <a:lnTo>
                      <a:pt x="431" y="158"/>
                    </a:lnTo>
                    <a:lnTo>
                      <a:pt x="433" y="157"/>
                    </a:lnTo>
                    <a:lnTo>
                      <a:pt x="434" y="157"/>
                    </a:lnTo>
                    <a:lnTo>
                      <a:pt x="434" y="155"/>
                    </a:lnTo>
                    <a:lnTo>
                      <a:pt x="435" y="154"/>
                    </a:lnTo>
                    <a:lnTo>
                      <a:pt x="436" y="153"/>
                    </a:lnTo>
                    <a:lnTo>
                      <a:pt x="436" y="152"/>
                    </a:lnTo>
                    <a:lnTo>
                      <a:pt x="438" y="152"/>
                    </a:lnTo>
                    <a:lnTo>
                      <a:pt x="439" y="150"/>
                    </a:lnTo>
                    <a:lnTo>
                      <a:pt x="440" y="149"/>
                    </a:lnTo>
                    <a:lnTo>
                      <a:pt x="440" y="148"/>
                    </a:lnTo>
                    <a:lnTo>
                      <a:pt x="442" y="146"/>
                    </a:lnTo>
                    <a:lnTo>
                      <a:pt x="443" y="146"/>
                    </a:lnTo>
                    <a:lnTo>
                      <a:pt x="443" y="145"/>
                    </a:lnTo>
                    <a:lnTo>
                      <a:pt x="444" y="144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1"/>
                    </a:lnTo>
                    <a:lnTo>
                      <a:pt x="448" y="140"/>
                    </a:lnTo>
                    <a:lnTo>
                      <a:pt x="449" y="138"/>
                    </a:lnTo>
                    <a:lnTo>
                      <a:pt x="450" y="137"/>
                    </a:lnTo>
                    <a:lnTo>
                      <a:pt x="452" y="136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4" y="133"/>
                    </a:lnTo>
                    <a:lnTo>
                      <a:pt x="456" y="132"/>
                    </a:lnTo>
                    <a:lnTo>
                      <a:pt x="456" y="131"/>
                    </a:lnTo>
                    <a:lnTo>
                      <a:pt x="457" y="131"/>
                    </a:lnTo>
                    <a:lnTo>
                      <a:pt x="458" y="129"/>
                    </a:lnTo>
                    <a:lnTo>
                      <a:pt x="458" y="128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2" y="125"/>
                    </a:lnTo>
                    <a:lnTo>
                      <a:pt x="462" y="124"/>
                    </a:lnTo>
                    <a:lnTo>
                      <a:pt x="463" y="123"/>
                    </a:lnTo>
                    <a:lnTo>
                      <a:pt x="464" y="123"/>
                    </a:lnTo>
                    <a:lnTo>
                      <a:pt x="464" y="121"/>
                    </a:lnTo>
                    <a:lnTo>
                      <a:pt x="466" y="120"/>
                    </a:lnTo>
                    <a:lnTo>
                      <a:pt x="467" y="120"/>
                    </a:lnTo>
                    <a:lnTo>
                      <a:pt x="468" y="119"/>
                    </a:lnTo>
                    <a:lnTo>
                      <a:pt x="468" y="117"/>
                    </a:lnTo>
                    <a:lnTo>
                      <a:pt x="470" y="116"/>
                    </a:lnTo>
                    <a:lnTo>
                      <a:pt x="471" y="116"/>
                    </a:lnTo>
                    <a:lnTo>
                      <a:pt x="472" y="115"/>
                    </a:lnTo>
                    <a:lnTo>
                      <a:pt x="472" y="113"/>
                    </a:lnTo>
                    <a:lnTo>
                      <a:pt x="473" y="113"/>
                    </a:lnTo>
                    <a:lnTo>
                      <a:pt x="475" y="112"/>
                    </a:lnTo>
                    <a:lnTo>
                      <a:pt x="475" y="111"/>
                    </a:lnTo>
                    <a:lnTo>
                      <a:pt x="476" y="111"/>
                    </a:lnTo>
                    <a:lnTo>
                      <a:pt x="477" y="110"/>
                    </a:lnTo>
                    <a:lnTo>
                      <a:pt x="478" y="108"/>
                    </a:lnTo>
                    <a:lnTo>
                      <a:pt x="478" y="107"/>
                    </a:lnTo>
                    <a:lnTo>
                      <a:pt x="480" y="107"/>
                    </a:lnTo>
                    <a:lnTo>
                      <a:pt x="481" y="106"/>
                    </a:lnTo>
                    <a:lnTo>
                      <a:pt x="482" y="104"/>
                    </a:lnTo>
                    <a:lnTo>
                      <a:pt x="484" y="103"/>
                    </a:lnTo>
                    <a:lnTo>
                      <a:pt x="485" y="102"/>
                    </a:lnTo>
                    <a:lnTo>
                      <a:pt x="486" y="102"/>
                    </a:lnTo>
                    <a:lnTo>
                      <a:pt x="486" y="100"/>
                    </a:lnTo>
                    <a:lnTo>
                      <a:pt x="487" y="99"/>
                    </a:lnTo>
                    <a:lnTo>
                      <a:pt x="489" y="99"/>
                    </a:lnTo>
                    <a:lnTo>
                      <a:pt x="489" y="98"/>
                    </a:lnTo>
                    <a:lnTo>
                      <a:pt x="490" y="98"/>
                    </a:lnTo>
                    <a:lnTo>
                      <a:pt x="491" y="96"/>
                    </a:lnTo>
                    <a:lnTo>
                      <a:pt x="492" y="95"/>
                    </a:lnTo>
                    <a:lnTo>
                      <a:pt x="494" y="94"/>
                    </a:lnTo>
                    <a:lnTo>
                      <a:pt x="495" y="92"/>
                    </a:lnTo>
                    <a:lnTo>
                      <a:pt x="496" y="92"/>
                    </a:lnTo>
                    <a:lnTo>
                      <a:pt x="496" y="91"/>
                    </a:lnTo>
                    <a:lnTo>
                      <a:pt x="498" y="91"/>
                    </a:lnTo>
                    <a:lnTo>
                      <a:pt x="499" y="90"/>
                    </a:lnTo>
                    <a:lnTo>
                      <a:pt x="500" y="88"/>
                    </a:lnTo>
                    <a:lnTo>
                      <a:pt x="501" y="87"/>
                    </a:lnTo>
                    <a:lnTo>
                      <a:pt x="503" y="86"/>
                    </a:lnTo>
                    <a:lnTo>
                      <a:pt x="504" y="85"/>
                    </a:lnTo>
                    <a:lnTo>
                      <a:pt x="505" y="85"/>
                    </a:lnTo>
                    <a:lnTo>
                      <a:pt x="506" y="83"/>
                    </a:lnTo>
                    <a:lnTo>
                      <a:pt x="506" y="82"/>
                    </a:lnTo>
                    <a:lnTo>
                      <a:pt x="508" y="82"/>
                    </a:lnTo>
                    <a:lnTo>
                      <a:pt x="509" y="81"/>
                    </a:lnTo>
                    <a:lnTo>
                      <a:pt x="510" y="81"/>
                    </a:lnTo>
                    <a:lnTo>
                      <a:pt x="510" y="79"/>
                    </a:lnTo>
                    <a:lnTo>
                      <a:pt x="512" y="79"/>
                    </a:lnTo>
                    <a:lnTo>
                      <a:pt x="513" y="78"/>
                    </a:lnTo>
                    <a:lnTo>
                      <a:pt x="513" y="77"/>
                    </a:lnTo>
                    <a:lnTo>
                      <a:pt x="514" y="77"/>
                    </a:lnTo>
                    <a:lnTo>
                      <a:pt x="515" y="75"/>
                    </a:lnTo>
                    <a:lnTo>
                      <a:pt x="517" y="75"/>
                    </a:lnTo>
                    <a:lnTo>
                      <a:pt x="517" y="74"/>
                    </a:lnTo>
                    <a:lnTo>
                      <a:pt x="518" y="73"/>
                    </a:lnTo>
                    <a:lnTo>
                      <a:pt x="519" y="73"/>
                    </a:lnTo>
                    <a:lnTo>
                      <a:pt x="519" y="71"/>
                    </a:lnTo>
                    <a:lnTo>
                      <a:pt x="520" y="71"/>
                    </a:lnTo>
                    <a:lnTo>
                      <a:pt x="522" y="70"/>
                    </a:lnTo>
                    <a:lnTo>
                      <a:pt x="523" y="70"/>
                    </a:lnTo>
                    <a:lnTo>
                      <a:pt x="523" y="69"/>
                    </a:lnTo>
                    <a:lnTo>
                      <a:pt x="524" y="67"/>
                    </a:lnTo>
                    <a:lnTo>
                      <a:pt x="526" y="67"/>
                    </a:lnTo>
                    <a:lnTo>
                      <a:pt x="526" y="66"/>
                    </a:lnTo>
                    <a:lnTo>
                      <a:pt x="527" y="66"/>
                    </a:lnTo>
                    <a:lnTo>
                      <a:pt x="528" y="65"/>
                    </a:lnTo>
                    <a:lnTo>
                      <a:pt x="529" y="65"/>
                    </a:lnTo>
                    <a:lnTo>
                      <a:pt x="529" y="64"/>
                    </a:lnTo>
                    <a:lnTo>
                      <a:pt x="531" y="62"/>
                    </a:lnTo>
                    <a:lnTo>
                      <a:pt x="532" y="62"/>
                    </a:lnTo>
                    <a:lnTo>
                      <a:pt x="532" y="61"/>
                    </a:lnTo>
                    <a:lnTo>
                      <a:pt x="533" y="61"/>
                    </a:lnTo>
                    <a:lnTo>
                      <a:pt x="534" y="60"/>
                    </a:lnTo>
                    <a:lnTo>
                      <a:pt x="536" y="58"/>
                    </a:lnTo>
                    <a:lnTo>
                      <a:pt x="537" y="58"/>
                    </a:lnTo>
                    <a:lnTo>
                      <a:pt x="538" y="57"/>
                    </a:lnTo>
                    <a:lnTo>
                      <a:pt x="540" y="56"/>
                    </a:lnTo>
                    <a:lnTo>
                      <a:pt x="541" y="56"/>
                    </a:lnTo>
                    <a:lnTo>
                      <a:pt x="541" y="54"/>
                    </a:lnTo>
                    <a:lnTo>
                      <a:pt x="542" y="53"/>
                    </a:lnTo>
                    <a:lnTo>
                      <a:pt x="543" y="53"/>
                    </a:lnTo>
                    <a:lnTo>
                      <a:pt x="545" y="52"/>
                    </a:lnTo>
                    <a:lnTo>
                      <a:pt x="546" y="50"/>
                    </a:lnTo>
                    <a:lnTo>
                      <a:pt x="547" y="50"/>
                    </a:lnTo>
                    <a:lnTo>
                      <a:pt x="547" y="49"/>
                    </a:lnTo>
                    <a:lnTo>
                      <a:pt x="548" y="49"/>
                    </a:lnTo>
                    <a:lnTo>
                      <a:pt x="550" y="48"/>
                    </a:lnTo>
                    <a:lnTo>
                      <a:pt x="551" y="48"/>
                    </a:lnTo>
                    <a:lnTo>
                      <a:pt x="551" y="46"/>
                    </a:lnTo>
                    <a:lnTo>
                      <a:pt x="552" y="46"/>
                    </a:lnTo>
                    <a:lnTo>
                      <a:pt x="554" y="46"/>
                    </a:lnTo>
                    <a:lnTo>
                      <a:pt x="555" y="45"/>
                    </a:lnTo>
                    <a:lnTo>
                      <a:pt x="556" y="44"/>
                    </a:lnTo>
                    <a:lnTo>
                      <a:pt x="557" y="44"/>
                    </a:lnTo>
                    <a:lnTo>
                      <a:pt x="557" y="42"/>
                    </a:lnTo>
                    <a:lnTo>
                      <a:pt x="559" y="42"/>
                    </a:lnTo>
                    <a:lnTo>
                      <a:pt x="560" y="41"/>
                    </a:lnTo>
                    <a:lnTo>
                      <a:pt x="561" y="41"/>
                    </a:lnTo>
                    <a:lnTo>
                      <a:pt x="561" y="40"/>
                    </a:lnTo>
                    <a:lnTo>
                      <a:pt x="562" y="40"/>
                    </a:lnTo>
                    <a:lnTo>
                      <a:pt x="564" y="39"/>
                    </a:lnTo>
                    <a:lnTo>
                      <a:pt x="565" y="39"/>
                    </a:lnTo>
                    <a:lnTo>
                      <a:pt x="566" y="37"/>
                    </a:lnTo>
                    <a:lnTo>
                      <a:pt x="568" y="37"/>
                    </a:lnTo>
                    <a:lnTo>
                      <a:pt x="569" y="36"/>
                    </a:lnTo>
                    <a:lnTo>
                      <a:pt x="570" y="35"/>
                    </a:lnTo>
                    <a:lnTo>
                      <a:pt x="571" y="35"/>
                    </a:lnTo>
                    <a:lnTo>
                      <a:pt x="571" y="33"/>
                    </a:lnTo>
                    <a:lnTo>
                      <a:pt x="573" y="33"/>
                    </a:lnTo>
                    <a:lnTo>
                      <a:pt x="574" y="33"/>
                    </a:lnTo>
                    <a:lnTo>
                      <a:pt x="575" y="32"/>
                    </a:lnTo>
                    <a:lnTo>
                      <a:pt x="576" y="31"/>
                    </a:lnTo>
                    <a:lnTo>
                      <a:pt x="578" y="31"/>
                    </a:lnTo>
                    <a:lnTo>
                      <a:pt x="579" y="31"/>
                    </a:lnTo>
                    <a:lnTo>
                      <a:pt x="579" y="29"/>
                    </a:lnTo>
                    <a:lnTo>
                      <a:pt x="580" y="29"/>
                    </a:lnTo>
                    <a:lnTo>
                      <a:pt x="582" y="28"/>
                    </a:lnTo>
                    <a:lnTo>
                      <a:pt x="583" y="28"/>
                    </a:lnTo>
                    <a:lnTo>
                      <a:pt x="583" y="27"/>
                    </a:lnTo>
                    <a:lnTo>
                      <a:pt x="584" y="27"/>
                    </a:lnTo>
                    <a:lnTo>
                      <a:pt x="585" y="27"/>
                    </a:lnTo>
                    <a:lnTo>
                      <a:pt x="585" y="25"/>
                    </a:lnTo>
                    <a:lnTo>
                      <a:pt x="587" y="25"/>
                    </a:lnTo>
                    <a:lnTo>
                      <a:pt x="588" y="25"/>
                    </a:lnTo>
                    <a:lnTo>
                      <a:pt x="589" y="24"/>
                    </a:lnTo>
                    <a:lnTo>
                      <a:pt x="590" y="23"/>
                    </a:lnTo>
                    <a:lnTo>
                      <a:pt x="592" y="23"/>
                    </a:lnTo>
                    <a:lnTo>
                      <a:pt x="593" y="23"/>
                    </a:lnTo>
                    <a:lnTo>
                      <a:pt x="593" y="21"/>
                    </a:lnTo>
                    <a:lnTo>
                      <a:pt x="594" y="21"/>
                    </a:lnTo>
                    <a:lnTo>
                      <a:pt x="596" y="20"/>
                    </a:lnTo>
                    <a:lnTo>
                      <a:pt x="597" y="20"/>
                    </a:lnTo>
                    <a:lnTo>
                      <a:pt x="598" y="19"/>
                    </a:lnTo>
                    <a:lnTo>
                      <a:pt x="599" y="19"/>
                    </a:lnTo>
                    <a:lnTo>
                      <a:pt x="601" y="18"/>
                    </a:lnTo>
                    <a:lnTo>
                      <a:pt x="602" y="18"/>
                    </a:lnTo>
                    <a:lnTo>
                      <a:pt x="603" y="16"/>
                    </a:lnTo>
                    <a:lnTo>
                      <a:pt x="604" y="16"/>
                    </a:lnTo>
                    <a:lnTo>
                      <a:pt x="606" y="15"/>
                    </a:lnTo>
                    <a:lnTo>
                      <a:pt x="607" y="15"/>
                    </a:lnTo>
                    <a:lnTo>
                      <a:pt x="608" y="14"/>
                    </a:lnTo>
                    <a:lnTo>
                      <a:pt x="610" y="14"/>
                    </a:lnTo>
                    <a:lnTo>
                      <a:pt x="611" y="12"/>
                    </a:lnTo>
                    <a:lnTo>
                      <a:pt x="612" y="12"/>
                    </a:lnTo>
                    <a:lnTo>
                      <a:pt x="613" y="11"/>
                    </a:lnTo>
                    <a:lnTo>
                      <a:pt x="615" y="11"/>
                    </a:lnTo>
                    <a:lnTo>
                      <a:pt x="616" y="10"/>
                    </a:lnTo>
                    <a:lnTo>
                      <a:pt x="617" y="10"/>
                    </a:lnTo>
                    <a:lnTo>
                      <a:pt x="618" y="10"/>
                    </a:lnTo>
                    <a:lnTo>
                      <a:pt x="620" y="8"/>
                    </a:lnTo>
                    <a:lnTo>
                      <a:pt x="621" y="8"/>
                    </a:lnTo>
                    <a:lnTo>
                      <a:pt x="622" y="7"/>
                    </a:lnTo>
                    <a:lnTo>
                      <a:pt x="624" y="7"/>
                    </a:lnTo>
                    <a:lnTo>
                      <a:pt x="625" y="7"/>
                    </a:lnTo>
                    <a:lnTo>
                      <a:pt x="626" y="6"/>
                    </a:lnTo>
                    <a:lnTo>
                      <a:pt x="627" y="6"/>
                    </a:lnTo>
                    <a:lnTo>
                      <a:pt x="629" y="4"/>
                    </a:lnTo>
                    <a:lnTo>
                      <a:pt x="630" y="4"/>
                    </a:lnTo>
                    <a:lnTo>
                      <a:pt x="631" y="4"/>
                    </a:lnTo>
                    <a:lnTo>
                      <a:pt x="632" y="3"/>
                    </a:lnTo>
                    <a:lnTo>
                      <a:pt x="634" y="3"/>
                    </a:lnTo>
                    <a:lnTo>
                      <a:pt x="635" y="3"/>
                    </a:lnTo>
                    <a:lnTo>
                      <a:pt x="636" y="2"/>
                    </a:lnTo>
                    <a:lnTo>
                      <a:pt x="638" y="2"/>
                    </a:lnTo>
                    <a:lnTo>
                      <a:pt x="639" y="2"/>
                    </a:lnTo>
                    <a:lnTo>
                      <a:pt x="640" y="0"/>
                    </a:lnTo>
                    <a:lnTo>
                      <a:pt x="641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34" name="Freeform 56"/>
              <p:cNvSpPr>
                <a:spLocks/>
              </p:cNvSpPr>
              <p:nvPr/>
            </p:nvSpPr>
            <p:spPr bwMode="auto">
              <a:xfrm rot="-5400000">
                <a:off x="9662" y="3148"/>
                <a:ext cx="886" cy="311"/>
              </a:xfrm>
              <a:custGeom>
                <a:avLst/>
                <a:gdLst>
                  <a:gd name="T0" fmla="*/ 21 w 643"/>
                  <a:gd name="T1" fmla="*/ 3 h 581"/>
                  <a:gd name="T2" fmla="*/ 40 w 643"/>
                  <a:gd name="T3" fmla="*/ 3 h 581"/>
                  <a:gd name="T4" fmla="*/ 59 w 643"/>
                  <a:gd name="T5" fmla="*/ 2 h 581"/>
                  <a:gd name="T6" fmla="*/ 77 w 643"/>
                  <a:gd name="T7" fmla="*/ 1 h 581"/>
                  <a:gd name="T8" fmla="*/ 95 w 643"/>
                  <a:gd name="T9" fmla="*/ 1 h 581"/>
                  <a:gd name="T10" fmla="*/ 114 w 643"/>
                  <a:gd name="T11" fmla="*/ 1 h 581"/>
                  <a:gd name="T12" fmla="*/ 132 w 643"/>
                  <a:gd name="T13" fmla="*/ 0 h 581"/>
                  <a:gd name="T14" fmla="*/ 154 w 643"/>
                  <a:gd name="T15" fmla="*/ 0 h 581"/>
                  <a:gd name="T16" fmla="*/ 172 w 643"/>
                  <a:gd name="T17" fmla="*/ 0 h 581"/>
                  <a:gd name="T18" fmla="*/ 192 w 643"/>
                  <a:gd name="T19" fmla="*/ 1 h 581"/>
                  <a:gd name="T20" fmla="*/ 211 w 643"/>
                  <a:gd name="T21" fmla="*/ 1 h 581"/>
                  <a:gd name="T22" fmla="*/ 227 w 643"/>
                  <a:gd name="T23" fmla="*/ 1 h 581"/>
                  <a:gd name="T24" fmla="*/ 247 w 643"/>
                  <a:gd name="T25" fmla="*/ 2 h 581"/>
                  <a:gd name="T26" fmla="*/ 266 w 643"/>
                  <a:gd name="T27" fmla="*/ 3 h 581"/>
                  <a:gd name="T28" fmla="*/ 287 w 643"/>
                  <a:gd name="T29" fmla="*/ 3 h 581"/>
                  <a:gd name="T30" fmla="*/ 307 w 643"/>
                  <a:gd name="T31" fmla="*/ 4 h 581"/>
                  <a:gd name="T32" fmla="*/ 327 w 643"/>
                  <a:gd name="T33" fmla="*/ 5 h 581"/>
                  <a:gd name="T34" fmla="*/ 343 w 643"/>
                  <a:gd name="T35" fmla="*/ 6 h 581"/>
                  <a:gd name="T36" fmla="*/ 362 w 643"/>
                  <a:gd name="T37" fmla="*/ 7 h 581"/>
                  <a:gd name="T38" fmla="*/ 382 w 643"/>
                  <a:gd name="T39" fmla="*/ 9 h 581"/>
                  <a:gd name="T40" fmla="*/ 402 w 643"/>
                  <a:gd name="T41" fmla="*/ 11 h 581"/>
                  <a:gd name="T42" fmla="*/ 422 w 643"/>
                  <a:gd name="T43" fmla="*/ 12 h 581"/>
                  <a:gd name="T44" fmla="*/ 441 w 643"/>
                  <a:gd name="T45" fmla="*/ 14 h 581"/>
                  <a:gd name="T46" fmla="*/ 459 w 643"/>
                  <a:gd name="T47" fmla="*/ 16 h 581"/>
                  <a:gd name="T48" fmla="*/ 478 w 643"/>
                  <a:gd name="T49" fmla="*/ 18 h 581"/>
                  <a:gd name="T50" fmla="*/ 499 w 643"/>
                  <a:gd name="T51" fmla="*/ 20 h 581"/>
                  <a:gd name="T52" fmla="*/ 518 w 643"/>
                  <a:gd name="T53" fmla="*/ 22 h 581"/>
                  <a:gd name="T54" fmla="*/ 537 w 643"/>
                  <a:gd name="T55" fmla="*/ 24 h 581"/>
                  <a:gd name="T56" fmla="*/ 554 w 643"/>
                  <a:gd name="T57" fmla="*/ 27 h 581"/>
                  <a:gd name="T58" fmla="*/ 573 w 643"/>
                  <a:gd name="T59" fmla="*/ 29 h 581"/>
                  <a:gd name="T60" fmla="*/ 594 w 643"/>
                  <a:gd name="T61" fmla="*/ 32 h 581"/>
                  <a:gd name="T62" fmla="*/ 615 w 643"/>
                  <a:gd name="T63" fmla="*/ 35 h 581"/>
                  <a:gd name="T64" fmla="*/ 634 w 643"/>
                  <a:gd name="T65" fmla="*/ 37 h 581"/>
                  <a:gd name="T66" fmla="*/ 653 w 643"/>
                  <a:gd name="T67" fmla="*/ 41 h 581"/>
                  <a:gd name="T68" fmla="*/ 670 w 643"/>
                  <a:gd name="T69" fmla="*/ 43 h 581"/>
                  <a:gd name="T70" fmla="*/ 689 w 643"/>
                  <a:gd name="T71" fmla="*/ 47 h 581"/>
                  <a:gd name="T72" fmla="*/ 708 w 643"/>
                  <a:gd name="T73" fmla="*/ 50 h 581"/>
                  <a:gd name="T74" fmla="*/ 728 w 643"/>
                  <a:gd name="T75" fmla="*/ 54 h 581"/>
                  <a:gd name="T76" fmla="*/ 748 w 643"/>
                  <a:gd name="T77" fmla="*/ 57 h 581"/>
                  <a:gd name="T78" fmla="*/ 767 w 643"/>
                  <a:gd name="T79" fmla="*/ 60 h 581"/>
                  <a:gd name="T80" fmla="*/ 785 w 643"/>
                  <a:gd name="T81" fmla="*/ 64 h 581"/>
                  <a:gd name="T82" fmla="*/ 803 w 643"/>
                  <a:gd name="T83" fmla="*/ 68 h 581"/>
                  <a:gd name="T84" fmla="*/ 823 w 643"/>
                  <a:gd name="T85" fmla="*/ 72 h 581"/>
                  <a:gd name="T86" fmla="*/ 841 w 643"/>
                  <a:gd name="T87" fmla="*/ 75 h 581"/>
                  <a:gd name="T88" fmla="*/ 860 w 643"/>
                  <a:gd name="T89" fmla="*/ 80 h 581"/>
                  <a:gd name="T90" fmla="*/ 883 w 643"/>
                  <a:gd name="T91" fmla="*/ 84 h 581"/>
                  <a:gd name="T92" fmla="*/ 903 w 643"/>
                  <a:gd name="T93" fmla="*/ 88 h 581"/>
                  <a:gd name="T94" fmla="*/ 919 w 643"/>
                  <a:gd name="T95" fmla="*/ 92 h 581"/>
                  <a:gd name="T96" fmla="*/ 938 w 643"/>
                  <a:gd name="T97" fmla="*/ 97 h 581"/>
                  <a:gd name="T98" fmla="*/ 956 w 643"/>
                  <a:gd name="T99" fmla="*/ 101 h 581"/>
                  <a:gd name="T100" fmla="*/ 978 w 643"/>
                  <a:gd name="T101" fmla="*/ 105 h 581"/>
                  <a:gd name="T102" fmla="*/ 996 w 643"/>
                  <a:gd name="T103" fmla="*/ 110 h 581"/>
                  <a:gd name="T104" fmla="*/ 1016 w 643"/>
                  <a:gd name="T105" fmla="*/ 115 h 581"/>
                  <a:gd name="T106" fmla="*/ 1035 w 643"/>
                  <a:gd name="T107" fmla="*/ 119 h 581"/>
                  <a:gd name="T108" fmla="*/ 1054 w 643"/>
                  <a:gd name="T109" fmla="*/ 124 h 581"/>
                  <a:gd name="T110" fmla="*/ 1073 w 643"/>
                  <a:gd name="T111" fmla="*/ 128 h 581"/>
                  <a:gd name="T112" fmla="*/ 1094 w 643"/>
                  <a:gd name="T113" fmla="*/ 133 h 581"/>
                  <a:gd name="T114" fmla="*/ 1112 w 643"/>
                  <a:gd name="T115" fmla="*/ 138 h 581"/>
                  <a:gd name="T116" fmla="*/ 1130 w 643"/>
                  <a:gd name="T117" fmla="*/ 143 h 581"/>
                  <a:gd name="T118" fmla="*/ 1149 w 643"/>
                  <a:gd name="T119" fmla="*/ 148 h 581"/>
                  <a:gd name="T120" fmla="*/ 1170 w 643"/>
                  <a:gd name="T121" fmla="*/ 153 h 581"/>
                  <a:gd name="T122" fmla="*/ 1191 w 643"/>
                  <a:gd name="T123" fmla="*/ 158 h 581"/>
                  <a:gd name="T124" fmla="*/ 1210 w 643"/>
                  <a:gd name="T125" fmla="*/ 163 h 5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3"/>
                  <a:gd name="T190" fmla="*/ 0 h 581"/>
                  <a:gd name="T191" fmla="*/ 643 w 643"/>
                  <a:gd name="T192" fmla="*/ 581 h 5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3" h="581">
                    <a:moveTo>
                      <a:pt x="0" y="14"/>
                    </a:moveTo>
                    <a:lnTo>
                      <a:pt x="2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2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5"/>
                    </a:lnTo>
                    <a:lnTo>
                      <a:pt x="125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1" y="12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8" y="13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2" y="14"/>
                    </a:lnTo>
                    <a:lnTo>
                      <a:pt x="163" y="16"/>
                    </a:lnTo>
                    <a:lnTo>
                      <a:pt x="165" y="16"/>
                    </a:lnTo>
                    <a:lnTo>
                      <a:pt x="166" y="16"/>
                    </a:lnTo>
                    <a:lnTo>
                      <a:pt x="167" y="17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3" y="18"/>
                    </a:lnTo>
                    <a:lnTo>
                      <a:pt x="175" y="20"/>
                    </a:lnTo>
                    <a:lnTo>
                      <a:pt x="176" y="20"/>
                    </a:lnTo>
                    <a:lnTo>
                      <a:pt x="177" y="21"/>
                    </a:lnTo>
                    <a:lnTo>
                      <a:pt x="179" y="21"/>
                    </a:lnTo>
                    <a:lnTo>
                      <a:pt x="180" y="21"/>
                    </a:lnTo>
                    <a:lnTo>
                      <a:pt x="181" y="22"/>
                    </a:lnTo>
                    <a:lnTo>
                      <a:pt x="182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6" y="24"/>
                    </a:lnTo>
                    <a:lnTo>
                      <a:pt x="187" y="25"/>
                    </a:lnTo>
                    <a:lnTo>
                      <a:pt x="189" y="25"/>
                    </a:lnTo>
                    <a:lnTo>
                      <a:pt x="190" y="26"/>
                    </a:lnTo>
                    <a:lnTo>
                      <a:pt x="191" y="26"/>
                    </a:lnTo>
                    <a:lnTo>
                      <a:pt x="193" y="28"/>
                    </a:lnTo>
                    <a:lnTo>
                      <a:pt x="194" y="28"/>
                    </a:lnTo>
                    <a:lnTo>
                      <a:pt x="195" y="29"/>
                    </a:lnTo>
                    <a:lnTo>
                      <a:pt x="196" y="29"/>
                    </a:lnTo>
                    <a:lnTo>
                      <a:pt x="198" y="30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1" y="32"/>
                    </a:lnTo>
                    <a:lnTo>
                      <a:pt x="203" y="33"/>
                    </a:lnTo>
                    <a:lnTo>
                      <a:pt x="204" y="33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8" y="35"/>
                    </a:lnTo>
                    <a:lnTo>
                      <a:pt x="209" y="35"/>
                    </a:lnTo>
                    <a:lnTo>
                      <a:pt x="209" y="37"/>
                    </a:lnTo>
                    <a:lnTo>
                      <a:pt x="210" y="37"/>
                    </a:lnTo>
                    <a:lnTo>
                      <a:pt x="212" y="37"/>
                    </a:lnTo>
                    <a:lnTo>
                      <a:pt x="213" y="38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7" y="39"/>
                    </a:lnTo>
                    <a:lnTo>
                      <a:pt x="217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2" y="43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4" y="45"/>
                    </a:lnTo>
                    <a:lnTo>
                      <a:pt x="226" y="45"/>
                    </a:lnTo>
                    <a:lnTo>
                      <a:pt x="227" y="46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31" y="47"/>
                    </a:lnTo>
                    <a:lnTo>
                      <a:pt x="231" y="49"/>
                    </a:lnTo>
                    <a:lnTo>
                      <a:pt x="232" y="49"/>
                    </a:lnTo>
                    <a:lnTo>
                      <a:pt x="233" y="50"/>
                    </a:lnTo>
                    <a:lnTo>
                      <a:pt x="235" y="51"/>
                    </a:lnTo>
                    <a:lnTo>
                      <a:pt x="236" y="51"/>
                    </a:lnTo>
                    <a:lnTo>
                      <a:pt x="237" y="53"/>
                    </a:lnTo>
                    <a:lnTo>
                      <a:pt x="238" y="53"/>
                    </a:lnTo>
                    <a:lnTo>
                      <a:pt x="240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3" y="56"/>
                    </a:lnTo>
                    <a:lnTo>
                      <a:pt x="245" y="56"/>
                    </a:lnTo>
                    <a:lnTo>
                      <a:pt x="245" y="58"/>
                    </a:lnTo>
                    <a:lnTo>
                      <a:pt x="246" y="58"/>
                    </a:lnTo>
                    <a:lnTo>
                      <a:pt x="247" y="59"/>
                    </a:lnTo>
                    <a:lnTo>
                      <a:pt x="249" y="60"/>
                    </a:lnTo>
                    <a:lnTo>
                      <a:pt x="250" y="60"/>
                    </a:lnTo>
                    <a:lnTo>
                      <a:pt x="251" y="60"/>
                    </a:lnTo>
                    <a:lnTo>
                      <a:pt x="251" y="62"/>
                    </a:lnTo>
                    <a:lnTo>
                      <a:pt x="252" y="62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55" y="64"/>
                    </a:lnTo>
                    <a:lnTo>
                      <a:pt x="256" y="64"/>
                    </a:lnTo>
                    <a:lnTo>
                      <a:pt x="257" y="66"/>
                    </a:lnTo>
                    <a:lnTo>
                      <a:pt x="259" y="67"/>
                    </a:lnTo>
                    <a:lnTo>
                      <a:pt x="260" y="68"/>
                    </a:lnTo>
                    <a:lnTo>
                      <a:pt x="261" y="68"/>
                    </a:lnTo>
                    <a:lnTo>
                      <a:pt x="261" y="70"/>
                    </a:lnTo>
                    <a:lnTo>
                      <a:pt x="263" y="70"/>
                    </a:lnTo>
                    <a:lnTo>
                      <a:pt x="264" y="71"/>
                    </a:lnTo>
                    <a:lnTo>
                      <a:pt x="265" y="72"/>
                    </a:lnTo>
                    <a:lnTo>
                      <a:pt x="266" y="72"/>
                    </a:lnTo>
                    <a:lnTo>
                      <a:pt x="268" y="74"/>
                    </a:lnTo>
                    <a:lnTo>
                      <a:pt x="269" y="75"/>
                    </a:lnTo>
                    <a:lnTo>
                      <a:pt x="270" y="75"/>
                    </a:lnTo>
                    <a:lnTo>
                      <a:pt x="270" y="76"/>
                    </a:lnTo>
                    <a:lnTo>
                      <a:pt x="271" y="76"/>
                    </a:lnTo>
                    <a:lnTo>
                      <a:pt x="273" y="78"/>
                    </a:lnTo>
                    <a:lnTo>
                      <a:pt x="274" y="79"/>
                    </a:lnTo>
                    <a:lnTo>
                      <a:pt x="275" y="80"/>
                    </a:lnTo>
                    <a:lnTo>
                      <a:pt x="277" y="80"/>
                    </a:lnTo>
                    <a:lnTo>
                      <a:pt x="277" y="81"/>
                    </a:lnTo>
                    <a:lnTo>
                      <a:pt x="278" y="81"/>
                    </a:lnTo>
                    <a:lnTo>
                      <a:pt x="279" y="83"/>
                    </a:lnTo>
                    <a:lnTo>
                      <a:pt x="279" y="84"/>
                    </a:lnTo>
                    <a:lnTo>
                      <a:pt x="280" y="84"/>
                    </a:lnTo>
                    <a:lnTo>
                      <a:pt x="282" y="85"/>
                    </a:lnTo>
                    <a:lnTo>
                      <a:pt x="283" y="85"/>
                    </a:lnTo>
                    <a:lnTo>
                      <a:pt x="283" y="87"/>
                    </a:lnTo>
                    <a:lnTo>
                      <a:pt x="284" y="87"/>
                    </a:lnTo>
                    <a:lnTo>
                      <a:pt x="285" y="88"/>
                    </a:lnTo>
                    <a:lnTo>
                      <a:pt x="285" y="89"/>
                    </a:lnTo>
                    <a:lnTo>
                      <a:pt x="287" y="89"/>
                    </a:lnTo>
                    <a:lnTo>
                      <a:pt x="288" y="91"/>
                    </a:lnTo>
                    <a:lnTo>
                      <a:pt x="289" y="91"/>
                    </a:lnTo>
                    <a:lnTo>
                      <a:pt x="289" y="92"/>
                    </a:lnTo>
                    <a:lnTo>
                      <a:pt x="291" y="93"/>
                    </a:lnTo>
                    <a:lnTo>
                      <a:pt x="292" y="93"/>
                    </a:lnTo>
                    <a:lnTo>
                      <a:pt x="292" y="95"/>
                    </a:lnTo>
                    <a:lnTo>
                      <a:pt x="293" y="95"/>
                    </a:lnTo>
                    <a:lnTo>
                      <a:pt x="294" y="96"/>
                    </a:lnTo>
                    <a:lnTo>
                      <a:pt x="296" y="96"/>
                    </a:lnTo>
                    <a:lnTo>
                      <a:pt x="296" y="97"/>
                    </a:lnTo>
                    <a:lnTo>
                      <a:pt x="297" y="99"/>
                    </a:lnTo>
                    <a:lnTo>
                      <a:pt x="298" y="99"/>
                    </a:lnTo>
                    <a:lnTo>
                      <a:pt x="299" y="100"/>
                    </a:lnTo>
                    <a:lnTo>
                      <a:pt x="301" y="101"/>
                    </a:lnTo>
                    <a:lnTo>
                      <a:pt x="302" y="102"/>
                    </a:lnTo>
                    <a:lnTo>
                      <a:pt x="303" y="104"/>
                    </a:lnTo>
                    <a:lnTo>
                      <a:pt x="305" y="105"/>
                    </a:lnTo>
                    <a:lnTo>
                      <a:pt x="306" y="105"/>
                    </a:lnTo>
                    <a:lnTo>
                      <a:pt x="306" y="106"/>
                    </a:lnTo>
                    <a:lnTo>
                      <a:pt x="307" y="106"/>
                    </a:lnTo>
                    <a:lnTo>
                      <a:pt x="308" y="108"/>
                    </a:lnTo>
                    <a:lnTo>
                      <a:pt x="310" y="109"/>
                    </a:lnTo>
                    <a:lnTo>
                      <a:pt x="311" y="110"/>
                    </a:lnTo>
                    <a:lnTo>
                      <a:pt x="312" y="112"/>
                    </a:lnTo>
                    <a:lnTo>
                      <a:pt x="313" y="112"/>
                    </a:lnTo>
                    <a:lnTo>
                      <a:pt x="313" y="113"/>
                    </a:lnTo>
                    <a:lnTo>
                      <a:pt x="315" y="114"/>
                    </a:lnTo>
                    <a:lnTo>
                      <a:pt x="316" y="114"/>
                    </a:lnTo>
                    <a:lnTo>
                      <a:pt x="316" y="116"/>
                    </a:lnTo>
                    <a:lnTo>
                      <a:pt x="317" y="116"/>
                    </a:lnTo>
                    <a:lnTo>
                      <a:pt x="319" y="117"/>
                    </a:lnTo>
                    <a:lnTo>
                      <a:pt x="320" y="118"/>
                    </a:lnTo>
                    <a:lnTo>
                      <a:pt x="321" y="120"/>
                    </a:lnTo>
                    <a:lnTo>
                      <a:pt x="322" y="121"/>
                    </a:lnTo>
                    <a:lnTo>
                      <a:pt x="324" y="121"/>
                    </a:lnTo>
                    <a:lnTo>
                      <a:pt x="324" y="122"/>
                    </a:lnTo>
                    <a:lnTo>
                      <a:pt x="325" y="124"/>
                    </a:lnTo>
                    <a:lnTo>
                      <a:pt x="326" y="125"/>
                    </a:lnTo>
                    <a:lnTo>
                      <a:pt x="327" y="125"/>
                    </a:lnTo>
                    <a:lnTo>
                      <a:pt x="327" y="126"/>
                    </a:lnTo>
                    <a:lnTo>
                      <a:pt x="329" y="127"/>
                    </a:lnTo>
                    <a:lnTo>
                      <a:pt x="330" y="127"/>
                    </a:lnTo>
                    <a:lnTo>
                      <a:pt x="330" y="129"/>
                    </a:lnTo>
                    <a:lnTo>
                      <a:pt x="331" y="130"/>
                    </a:lnTo>
                    <a:lnTo>
                      <a:pt x="333" y="130"/>
                    </a:lnTo>
                    <a:lnTo>
                      <a:pt x="334" y="131"/>
                    </a:lnTo>
                    <a:lnTo>
                      <a:pt x="334" y="133"/>
                    </a:lnTo>
                    <a:lnTo>
                      <a:pt x="335" y="134"/>
                    </a:lnTo>
                    <a:lnTo>
                      <a:pt x="336" y="134"/>
                    </a:lnTo>
                    <a:lnTo>
                      <a:pt x="338" y="135"/>
                    </a:lnTo>
                    <a:lnTo>
                      <a:pt x="338" y="137"/>
                    </a:lnTo>
                    <a:lnTo>
                      <a:pt x="339" y="137"/>
                    </a:lnTo>
                    <a:lnTo>
                      <a:pt x="340" y="138"/>
                    </a:lnTo>
                    <a:lnTo>
                      <a:pt x="340" y="139"/>
                    </a:lnTo>
                    <a:lnTo>
                      <a:pt x="341" y="141"/>
                    </a:lnTo>
                    <a:lnTo>
                      <a:pt x="343" y="141"/>
                    </a:lnTo>
                    <a:lnTo>
                      <a:pt x="344" y="142"/>
                    </a:lnTo>
                    <a:lnTo>
                      <a:pt x="344" y="143"/>
                    </a:lnTo>
                    <a:lnTo>
                      <a:pt x="345" y="145"/>
                    </a:lnTo>
                    <a:lnTo>
                      <a:pt x="347" y="145"/>
                    </a:lnTo>
                    <a:lnTo>
                      <a:pt x="347" y="146"/>
                    </a:lnTo>
                    <a:lnTo>
                      <a:pt x="348" y="147"/>
                    </a:lnTo>
                    <a:lnTo>
                      <a:pt x="349" y="148"/>
                    </a:lnTo>
                    <a:lnTo>
                      <a:pt x="350" y="148"/>
                    </a:lnTo>
                    <a:lnTo>
                      <a:pt x="350" y="150"/>
                    </a:lnTo>
                    <a:lnTo>
                      <a:pt x="352" y="151"/>
                    </a:lnTo>
                    <a:lnTo>
                      <a:pt x="353" y="152"/>
                    </a:lnTo>
                    <a:lnTo>
                      <a:pt x="354" y="154"/>
                    </a:lnTo>
                    <a:lnTo>
                      <a:pt x="355" y="155"/>
                    </a:lnTo>
                    <a:lnTo>
                      <a:pt x="357" y="156"/>
                    </a:lnTo>
                    <a:lnTo>
                      <a:pt x="358" y="158"/>
                    </a:lnTo>
                    <a:lnTo>
                      <a:pt x="359" y="159"/>
                    </a:lnTo>
                    <a:lnTo>
                      <a:pt x="359" y="160"/>
                    </a:lnTo>
                    <a:lnTo>
                      <a:pt x="361" y="160"/>
                    </a:lnTo>
                    <a:lnTo>
                      <a:pt x="362" y="162"/>
                    </a:lnTo>
                    <a:lnTo>
                      <a:pt x="362" y="163"/>
                    </a:lnTo>
                    <a:lnTo>
                      <a:pt x="363" y="164"/>
                    </a:lnTo>
                    <a:lnTo>
                      <a:pt x="364" y="166"/>
                    </a:lnTo>
                    <a:lnTo>
                      <a:pt x="366" y="166"/>
                    </a:lnTo>
                    <a:lnTo>
                      <a:pt x="366" y="167"/>
                    </a:lnTo>
                    <a:lnTo>
                      <a:pt x="367" y="168"/>
                    </a:lnTo>
                    <a:lnTo>
                      <a:pt x="368" y="169"/>
                    </a:lnTo>
                    <a:lnTo>
                      <a:pt x="368" y="171"/>
                    </a:lnTo>
                    <a:lnTo>
                      <a:pt x="369" y="171"/>
                    </a:lnTo>
                    <a:lnTo>
                      <a:pt x="371" y="172"/>
                    </a:lnTo>
                    <a:lnTo>
                      <a:pt x="372" y="173"/>
                    </a:lnTo>
                    <a:lnTo>
                      <a:pt x="372" y="175"/>
                    </a:lnTo>
                    <a:lnTo>
                      <a:pt x="373" y="176"/>
                    </a:lnTo>
                    <a:lnTo>
                      <a:pt x="375" y="176"/>
                    </a:lnTo>
                    <a:lnTo>
                      <a:pt x="375" y="177"/>
                    </a:lnTo>
                    <a:lnTo>
                      <a:pt x="376" y="179"/>
                    </a:lnTo>
                    <a:lnTo>
                      <a:pt x="377" y="180"/>
                    </a:lnTo>
                    <a:lnTo>
                      <a:pt x="378" y="181"/>
                    </a:lnTo>
                    <a:lnTo>
                      <a:pt x="380" y="183"/>
                    </a:lnTo>
                    <a:lnTo>
                      <a:pt x="381" y="184"/>
                    </a:lnTo>
                    <a:lnTo>
                      <a:pt x="382" y="185"/>
                    </a:lnTo>
                    <a:lnTo>
                      <a:pt x="382" y="187"/>
                    </a:lnTo>
                    <a:lnTo>
                      <a:pt x="383" y="188"/>
                    </a:lnTo>
                    <a:lnTo>
                      <a:pt x="385" y="188"/>
                    </a:lnTo>
                    <a:lnTo>
                      <a:pt x="385" y="189"/>
                    </a:lnTo>
                    <a:lnTo>
                      <a:pt x="386" y="191"/>
                    </a:lnTo>
                    <a:lnTo>
                      <a:pt x="387" y="192"/>
                    </a:lnTo>
                    <a:lnTo>
                      <a:pt x="389" y="193"/>
                    </a:lnTo>
                    <a:lnTo>
                      <a:pt x="389" y="194"/>
                    </a:lnTo>
                    <a:lnTo>
                      <a:pt x="390" y="194"/>
                    </a:lnTo>
                    <a:lnTo>
                      <a:pt x="391" y="196"/>
                    </a:lnTo>
                    <a:lnTo>
                      <a:pt x="392" y="197"/>
                    </a:lnTo>
                    <a:lnTo>
                      <a:pt x="392" y="198"/>
                    </a:lnTo>
                    <a:lnTo>
                      <a:pt x="394" y="200"/>
                    </a:lnTo>
                    <a:lnTo>
                      <a:pt x="395" y="201"/>
                    </a:lnTo>
                    <a:lnTo>
                      <a:pt x="396" y="202"/>
                    </a:lnTo>
                    <a:lnTo>
                      <a:pt x="397" y="204"/>
                    </a:lnTo>
                    <a:lnTo>
                      <a:pt x="399" y="205"/>
                    </a:lnTo>
                    <a:lnTo>
                      <a:pt x="399" y="206"/>
                    </a:lnTo>
                    <a:lnTo>
                      <a:pt x="400" y="208"/>
                    </a:lnTo>
                    <a:lnTo>
                      <a:pt x="401" y="209"/>
                    </a:lnTo>
                    <a:lnTo>
                      <a:pt x="403" y="210"/>
                    </a:lnTo>
                    <a:lnTo>
                      <a:pt x="404" y="212"/>
                    </a:lnTo>
                    <a:lnTo>
                      <a:pt x="405" y="213"/>
                    </a:lnTo>
                    <a:lnTo>
                      <a:pt x="405" y="214"/>
                    </a:lnTo>
                    <a:lnTo>
                      <a:pt x="406" y="215"/>
                    </a:lnTo>
                    <a:lnTo>
                      <a:pt x="408" y="217"/>
                    </a:lnTo>
                    <a:lnTo>
                      <a:pt x="409" y="218"/>
                    </a:lnTo>
                    <a:lnTo>
                      <a:pt x="410" y="219"/>
                    </a:lnTo>
                    <a:lnTo>
                      <a:pt x="411" y="221"/>
                    </a:lnTo>
                    <a:lnTo>
                      <a:pt x="411" y="222"/>
                    </a:lnTo>
                    <a:lnTo>
                      <a:pt x="413" y="223"/>
                    </a:lnTo>
                    <a:lnTo>
                      <a:pt x="414" y="225"/>
                    </a:lnTo>
                    <a:lnTo>
                      <a:pt x="414" y="226"/>
                    </a:lnTo>
                    <a:lnTo>
                      <a:pt x="415" y="226"/>
                    </a:lnTo>
                    <a:lnTo>
                      <a:pt x="417" y="227"/>
                    </a:lnTo>
                    <a:lnTo>
                      <a:pt x="417" y="229"/>
                    </a:lnTo>
                    <a:lnTo>
                      <a:pt x="418" y="230"/>
                    </a:lnTo>
                    <a:lnTo>
                      <a:pt x="419" y="231"/>
                    </a:lnTo>
                    <a:lnTo>
                      <a:pt x="420" y="233"/>
                    </a:lnTo>
                    <a:lnTo>
                      <a:pt x="420" y="234"/>
                    </a:lnTo>
                    <a:lnTo>
                      <a:pt x="422" y="235"/>
                    </a:lnTo>
                    <a:lnTo>
                      <a:pt x="423" y="236"/>
                    </a:lnTo>
                    <a:lnTo>
                      <a:pt x="423" y="238"/>
                    </a:lnTo>
                    <a:lnTo>
                      <a:pt x="424" y="239"/>
                    </a:lnTo>
                    <a:lnTo>
                      <a:pt x="425" y="239"/>
                    </a:lnTo>
                    <a:lnTo>
                      <a:pt x="427" y="240"/>
                    </a:lnTo>
                    <a:lnTo>
                      <a:pt x="427" y="242"/>
                    </a:lnTo>
                    <a:lnTo>
                      <a:pt x="428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7"/>
                    </a:lnTo>
                    <a:lnTo>
                      <a:pt x="432" y="248"/>
                    </a:lnTo>
                    <a:lnTo>
                      <a:pt x="433" y="250"/>
                    </a:lnTo>
                    <a:lnTo>
                      <a:pt x="433" y="251"/>
                    </a:lnTo>
                    <a:lnTo>
                      <a:pt x="434" y="252"/>
                    </a:lnTo>
                    <a:lnTo>
                      <a:pt x="436" y="254"/>
                    </a:lnTo>
                    <a:lnTo>
                      <a:pt x="437" y="255"/>
                    </a:lnTo>
                    <a:lnTo>
                      <a:pt x="437" y="256"/>
                    </a:lnTo>
                    <a:lnTo>
                      <a:pt x="438" y="258"/>
                    </a:lnTo>
                    <a:lnTo>
                      <a:pt x="439" y="259"/>
                    </a:lnTo>
                    <a:lnTo>
                      <a:pt x="439" y="260"/>
                    </a:lnTo>
                    <a:lnTo>
                      <a:pt x="441" y="260"/>
                    </a:lnTo>
                    <a:lnTo>
                      <a:pt x="442" y="261"/>
                    </a:lnTo>
                    <a:lnTo>
                      <a:pt x="443" y="263"/>
                    </a:lnTo>
                    <a:lnTo>
                      <a:pt x="443" y="264"/>
                    </a:lnTo>
                    <a:lnTo>
                      <a:pt x="445" y="265"/>
                    </a:lnTo>
                    <a:lnTo>
                      <a:pt x="446" y="267"/>
                    </a:lnTo>
                    <a:lnTo>
                      <a:pt x="447" y="268"/>
                    </a:lnTo>
                    <a:lnTo>
                      <a:pt x="447" y="269"/>
                    </a:lnTo>
                    <a:lnTo>
                      <a:pt x="448" y="271"/>
                    </a:lnTo>
                    <a:lnTo>
                      <a:pt x="450" y="272"/>
                    </a:lnTo>
                    <a:lnTo>
                      <a:pt x="451" y="273"/>
                    </a:lnTo>
                    <a:lnTo>
                      <a:pt x="451" y="275"/>
                    </a:lnTo>
                    <a:lnTo>
                      <a:pt x="452" y="276"/>
                    </a:lnTo>
                    <a:lnTo>
                      <a:pt x="453" y="277"/>
                    </a:lnTo>
                    <a:lnTo>
                      <a:pt x="453" y="279"/>
                    </a:lnTo>
                    <a:lnTo>
                      <a:pt x="455" y="280"/>
                    </a:lnTo>
                    <a:lnTo>
                      <a:pt x="456" y="281"/>
                    </a:lnTo>
                    <a:lnTo>
                      <a:pt x="457" y="282"/>
                    </a:lnTo>
                    <a:lnTo>
                      <a:pt x="457" y="284"/>
                    </a:lnTo>
                    <a:lnTo>
                      <a:pt x="459" y="285"/>
                    </a:lnTo>
                    <a:lnTo>
                      <a:pt x="460" y="286"/>
                    </a:lnTo>
                    <a:lnTo>
                      <a:pt x="461" y="288"/>
                    </a:lnTo>
                    <a:lnTo>
                      <a:pt x="461" y="289"/>
                    </a:lnTo>
                    <a:lnTo>
                      <a:pt x="462" y="290"/>
                    </a:lnTo>
                    <a:lnTo>
                      <a:pt x="464" y="292"/>
                    </a:lnTo>
                    <a:lnTo>
                      <a:pt x="465" y="293"/>
                    </a:lnTo>
                    <a:lnTo>
                      <a:pt x="465" y="294"/>
                    </a:lnTo>
                    <a:lnTo>
                      <a:pt x="466" y="296"/>
                    </a:lnTo>
                    <a:lnTo>
                      <a:pt x="467" y="297"/>
                    </a:lnTo>
                    <a:lnTo>
                      <a:pt x="467" y="298"/>
                    </a:lnTo>
                    <a:lnTo>
                      <a:pt x="469" y="300"/>
                    </a:lnTo>
                    <a:lnTo>
                      <a:pt x="470" y="301"/>
                    </a:lnTo>
                    <a:lnTo>
                      <a:pt x="471" y="302"/>
                    </a:lnTo>
                    <a:lnTo>
                      <a:pt x="471" y="304"/>
                    </a:lnTo>
                    <a:lnTo>
                      <a:pt x="473" y="305"/>
                    </a:lnTo>
                    <a:lnTo>
                      <a:pt x="474" y="306"/>
                    </a:lnTo>
                    <a:lnTo>
                      <a:pt x="475" y="307"/>
                    </a:lnTo>
                    <a:lnTo>
                      <a:pt x="475" y="309"/>
                    </a:lnTo>
                    <a:lnTo>
                      <a:pt x="476" y="310"/>
                    </a:lnTo>
                    <a:lnTo>
                      <a:pt x="478" y="311"/>
                    </a:lnTo>
                    <a:lnTo>
                      <a:pt x="478" y="313"/>
                    </a:lnTo>
                    <a:lnTo>
                      <a:pt x="479" y="314"/>
                    </a:lnTo>
                    <a:lnTo>
                      <a:pt x="480" y="315"/>
                    </a:lnTo>
                    <a:lnTo>
                      <a:pt x="481" y="317"/>
                    </a:lnTo>
                    <a:lnTo>
                      <a:pt x="481" y="318"/>
                    </a:lnTo>
                    <a:lnTo>
                      <a:pt x="483" y="319"/>
                    </a:lnTo>
                    <a:lnTo>
                      <a:pt x="484" y="321"/>
                    </a:lnTo>
                    <a:lnTo>
                      <a:pt x="484" y="322"/>
                    </a:lnTo>
                    <a:lnTo>
                      <a:pt x="485" y="323"/>
                    </a:lnTo>
                    <a:lnTo>
                      <a:pt x="487" y="325"/>
                    </a:lnTo>
                    <a:lnTo>
                      <a:pt x="488" y="326"/>
                    </a:lnTo>
                    <a:lnTo>
                      <a:pt x="488" y="327"/>
                    </a:lnTo>
                    <a:lnTo>
                      <a:pt x="489" y="328"/>
                    </a:lnTo>
                    <a:lnTo>
                      <a:pt x="490" y="330"/>
                    </a:lnTo>
                    <a:lnTo>
                      <a:pt x="490" y="331"/>
                    </a:lnTo>
                    <a:lnTo>
                      <a:pt x="492" y="332"/>
                    </a:lnTo>
                    <a:lnTo>
                      <a:pt x="493" y="335"/>
                    </a:lnTo>
                    <a:lnTo>
                      <a:pt x="494" y="336"/>
                    </a:lnTo>
                    <a:lnTo>
                      <a:pt x="494" y="338"/>
                    </a:lnTo>
                    <a:lnTo>
                      <a:pt x="495" y="339"/>
                    </a:lnTo>
                    <a:lnTo>
                      <a:pt x="497" y="340"/>
                    </a:lnTo>
                    <a:lnTo>
                      <a:pt x="497" y="342"/>
                    </a:lnTo>
                    <a:lnTo>
                      <a:pt x="498" y="343"/>
                    </a:lnTo>
                    <a:lnTo>
                      <a:pt x="499" y="344"/>
                    </a:lnTo>
                    <a:lnTo>
                      <a:pt x="499" y="346"/>
                    </a:lnTo>
                    <a:lnTo>
                      <a:pt x="501" y="347"/>
                    </a:lnTo>
                    <a:lnTo>
                      <a:pt x="502" y="348"/>
                    </a:lnTo>
                    <a:lnTo>
                      <a:pt x="503" y="349"/>
                    </a:lnTo>
                    <a:lnTo>
                      <a:pt x="503" y="351"/>
                    </a:lnTo>
                    <a:lnTo>
                      <a:pt x="504" y="352"/>
                    </a:lnTo>
                    <a:lnTo>
                      <a:pt x="506" y="353"/>
                    </a:lnTo>
                    <a:lnTo>
                      <a:pt x="506" y="355"/>
                    </a:lnTo>
                    <a:lnTo>
                      <a:pt x="507" y="356"/>
                    </a:lnTo>
                    <a:lnTo>
                      <a:pt x="508" y="357"/>
                    </a:lnTo>
                    <a:lnTo>
                      <a:pt x="509" y="359"/>
                    </a:lnTo>
                    <a:lnTo>
                      <a:pt x="509" y="361"/>
                    </a:lnTo>
                    <a:lnTo>
                      <a:pt x="511" y="363"/>
                    </a:lnTo>
                    <a:lnTo>
                      <a:pt x="512" y="364"/>
                    </a:lnTo>
                    <a:lnTo>
                      <a:pt x="512" y="365"/>
                    </a:lnTo>
                    <a:lnTo>
                      <a:pt x="513" y="367"/>
                    </a:lnTo>
                    <a:lnTo>
                      <a:pt x="515" y="368"/>
                    </a:lnTo>
                    <a:lnTo>
                      <a:pt x="516" y="369"/>
                    </a:lnTo>
                    <a:lnTo>
                      <a:pt x="516" y="371"/>
                    </a:lnTo>
                    <a:lnTo>
                      <a:pt x="517" y="372"/>
                    </a:lnTo>
                    <a:lnTo>
                      <a:pt x="518" y="373"/>
                    </a:lnTo>
                    <a:lnTo>
                      <a:pt x="520" y="374"/>
                    </a:lnTo>
                    <a:lnTo>
                      <a:pt x="520" y="376"/>
                    </a:lnTo>
                    <a:lnTo>
                      <a:pt x="521" y="378"/>
                    </a:lnTo>
                    <a:lnTo>
                      <a:pt x="522" y="380"/>
                    </a:lnTo>
                    <a:lnTo>
                      <a:pt x="522" y="381"/>
                    </a:lnTo>
                    <a:lnTo>
                      <a:pt x="523" y="382"/>
                    </a:lnTo>
                    <a:lnTo>
                      <a:pt x="525" y="384"/>
                    </a:lnTo>
                    <a:lnTo>
                      <a:pt x="526" y="385"/>
                    </a:lnTo>
                    <a:lnTo>
                      <a:pt x="526" y="386"/>
                    </a:lnTo>
                    <a:lnTo>
                      <a:pt x="527" y="388"/>
                    </a:lnTo>
                    <a:lnTo>
                      <a:pt x="529" y="389"/>
                    </a:lnTo>
                    <a:lnTo>
                      <a:pt x="530" y="390"/>
                    </a:lnTo>
                    <a:lnTo>
                      <a:pt x="530" y="393"/>
                    </a:lnTo>
                    <a:lnTo>
                      <a:pt x="531" y="394"/>
                    </a:lnTo>
                    <a:lnTo>
                      <a:pt x="532" y="395"/>
                    </a:lnTo>
                    <a:lnTo>
                      <a:pt x="534" y="397"/>
                    </a:lnTo>
                    <a:lnTo>
                      <a:pt x="534" y="398"/>
                    </a:lnTo>
                    <a:lnTo>
                      <a:pt x="535" y="399"/>
                    </a:lnTo>
                    <a:lnTo>
                      <a:pt x="536" y="401"/>
                    </a:lnTo>
                    <a:lnTo>
                      <a:pt x="536" y="402"/>
                    </a:lnTo>
                    <a:lnTo>
                      <a:pt x="537" y="405"/>
                    </a:lnTo>
                    <a:lnTo>
                      <a:pt x="539" y="406"/>
                    </a:lnTo>
                    <a:lnTo>
                      <a:pt x="540" y="407"/>
                    </a:lnTo>
                    <a:lnTo>
                      <a:pt x="540" y="409"/>
                    </a:lnTo>
                    <a:lnTo>
                      <a:pt x="541" y="410"/>
                    </a:lnTo>
                    <a:lnTo>
                      <a:pt x="543" y="411"/>
                    </a:lnTo>
                    <a:lnTo>
                      <a:pt x="544" y="413"/>
                    </a:lnTo>
                    <a:lnTo>
                      <a:pt x="544" y="414"/>
                    </a:lnTo>
                    <a:lnTo>
                      <a:pt x="545" y="417"/>
                    </a:lnTo>
                    <a:lnTo>
                      <a:pt x="546" y="418"/>
                    </a:lnTo>
                    <a:lnTo>
                      <a:pt x="548" y="419"/>
                    </a:lnTo>
                    <a:lnTo>
                      <a:pt x="548" y="420"/>
                    </a:lnTo>
                    <a:lnTo>
                      <a:pt x="549" y="422"/>
                    </a:lnTo>
                    <a:lnTo>
                      <a:pt x="550" y="423"/>
                    </a:lnTo>
                    <a:lnTo>
                      <a:pt x="550" y="424"/>
                    </a:lnTo>
                    <a:lnTo>
                      <a:pt x="551" y="426"/>
                    </a:lnTo>
                    <a:lnTo>
                      <a:pt x="553" y="428"/>
                    </a:lnTo>
                    <a:lnTo>
                      <a:pt x="554" y="430"/>
                    </a:lnTo>
                    <a:lnTo>
                      <a:pt x="554" y="431"/>
                    </a:lnTo>
                    <a:lnTo>
                      <a:pt x="555" y="432"/>
                    </a:lnTo>
                    <a:lnTo>
                      <a:pt x="557" y="434"/>
                    </a:lnTo>
                    <a:lnTo>
                      <a:pt x="558" y="435"/>
                    </a:lnTo>
                    <a:lnTo>
                      <a:pt x="558" y="436"/>
                    </a:lnTo>
                    <a:lnTo>
                      <a:pt x="559" y="439"/>
                    </a:lnTo>
                    <a:lnTo>
                      <a:pt x="560" y="440"/>
                    </a:lnTo>
                    <a:lnTo>
                      <a:pt x="560" y="441"/>
                    </a:lnTo>
                    <a:lnTo>
                      <a:pt x="562" y="443"/>
                    </a:lnTo>
                    <a:lnTo>
                      <a:pt x="563" y="444"/>
                    </a:lnTo>
                    <a:lnTo>
                      <a:pt x="564" y="445"/>
                    </a:lnTo>
                    <a:lnTo>
                      <a:pt x="564" y="447"/>
                    </a:lnTo>
                    <a:lnTo>
                      <a:pt x="565" y="449"/>
                    </a:lnTo>
                    <a:lnTo>
                      <a:pt x="567" y="451"/>
                    </a:lnTo>
                    <a:lnTo>
                      <a:pt x="567" y="452"/>
                    </a:lnTo>
                    <a:lnTo>
                      <a:pt x="568" y="453"/>
                    </a:lnTo>
                    <a:lnTo>
                      <a:pt x="569" y="455"/>
                    </a:lnTo>
                    <a:lnTo>
                      <a:pt x="571" y="456"/>
                    </a:lnTo>
                    <a:lnTo>
                      <a:pt x="571" y="459"/>
                    </a:lnTo>
                    <a:lnTo>
                      <a:pt x="572" y="460"/>
                    </a:lnTo>
                    <a:lnTo>
                      <a:pt x="573" y="461"/>
                    </a:lnTo>
                    <a:lnTo>
                      <a:pt x="573" y="462"/>
                    </a:lnTo>
                    <a:lnTo>
                      <a:pt x="574" y="464"/>
                    </a:lnTo>
                    <a:lnTo>
                      <a:pt x="576" y="465"/>
                    </a:lnTo>
                    <a:lnTo>
                      <a:pt x="577" y="468"/>
                    </a:lnTo>
                    <a:lnTo>
                      <a:pt x="577" y="469"/>
                    </a:lnTo>
                    <a:lnTo>
                      <a:pt x="578" y="470"/>
                    </a:lnTo>
                    <a:lnTo>
                      <a:pt x="579" y="472"/>
                    </a:lnTo>
                    <a:lnTo>
                      <a:pt x="579" y="473"/>
                    </a:lnTo>
                    <a:lnTo>
                      <a:pt x="581" y="474"/>
                    </a:lnTo>
                    <a:lnTo>
                      <a:pt x="582" y="477"/>
                    </a:lnTo>
                    <a:lnTo>
                      <a:pt x="582" y="478"/>
                    </a:lnTo>
                    <a:lnTo>
                      <a:pt x="583" y="480"/>
                    </a:lnTo>
                    <a:lnTo>
                      <a:pt x="585" y="481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7" y="486"/>
                    </a:lnTo>
                    <a:lnTo>
                      <a:pt x="588" y="487"/>
                    </a:lnTo>
                    <a:lnTo>
                      <a:pt x="588" y="489"/>
                    </a:lnTo>
                    <a:lnTo>
                      <a:pt x="590" y="490"/>
                    </a:lnTo>
                    <a:lnTo>
                      <a:pt x="591" y="491"/>
                    </a:lnTo>
                    <a:lnTo>
                      <a:pt x="592" y="494"/>
                    </a:lnTo>
                    <a:lnTo>
                      <a:pt x="592" y="495"/>
                    </a:lnTo>
                    <a:lnTo>
                      <a:pt x="593" y="497"/>
                    </a:lnTo>
                    <a:lnTo>
                      <a:pt x="595" y="498"/>
                    </a:lnTo>
                    <a:lnTo>
                      <a:pt x="595" y="499"/>
                    </a:lnTo>
                    <a:lnTo>
                      <a:pt x="596" y="501"/>
                    </a:lnTo>
                    <a:lnTo>
                      <a:pt x="597" y="503"/>
                    </a:lnTo>
                    <a:lnTo>
                      <a:pt x="599" y="505"/>
                    </a:lnTo>
                    <a:lnTo>
                      <a:pt x="599" y="506"/>
                    </a:lnTo>
                    <a:lnTo>
                      <a:pt x="600" y="507"/>
                    </a:lnTo>
                    <a:lnTo>
                      <a:pt x="601" y="508"/>
                    </a:lnTo>
                    <a:lnTo>
                      <a:pt x="602" y="511"/>
                    </a:lnTo>
                    <a:lnTo>
                      <a:pt x="602" y="512"/>
                    </a:lnTo>
                    <a:lnTo>
                      <a:pt x="604" y="514"/>
                    </a:lnTo>
                    <a:lnTo>
                      <a:pt x="605" y="515"/>
                    </a:lnTo>
                    <a:lnTo>
                      <a:pt x="605" y="516"/>
                    </a:lnTo>
                    <a:lnTo>
                      <a:pt x="606" y="519"/>
                    </a:lnTo>
                    <a:lnTo>
                      <a:pt x="607" y="520"/>
                    </a:lnTo>
                    <a:lnTo>
                      <a:pt x="609" y="522"/>
                    </a:lnTo>
                    <a:lnTo>
                      <a:pt x="609" y="523"/>
                    </a:lnTo>
                    <a:lnTo>
                      <a:pt x="610" y="524"/>
                    </a:lnTo>
                    <a:lnTo>
                      <a:pt x="611" y="527"/>
                    </a:lnTo>
                    <a:lnTo>
                      <a:pt x="613" y="528"/>
                    </a:lnTo>
                    <a:lnTo>
                      <a:pt x="613" y="529"/>
                    </a:lnTo>
                    <a:lnTo>
                      <a:pt x="614" y="531"/>
                    </a:lnTo>
                    <a:lnTo>
                      <a:pt x="615" y="533"/>
                    </a:lnTo>
                    <a:lnTo>
                      <a:pt x="616" y="535"/>
                    </a:lnTo>
                    <a:lnTo>
                      <a:pt x="616" y="536"/>
                    </a:lnTo>
                    <a:lnTo>
                      <a:pt x="618" y="537"/>
                    </a:lnTo>
                    <a:lnTo>
                      <a:pt x="619" y="539"/>
                    </a:lnTo>
                    <a:lnTo>
                      <a:pt x="619" y="541"/>
                    </a:lnTo>
                    <a:lnTo>
                      <a:pt x="620" y="543"/>
                    </a:lnTo>
                    <a:lnTo>
                      <a:pt x="621" y="544"/>
                    </a:lnTo>
                    <a:lnTo>
                      <a:pt x="623" y="545"/>
                    </a:lnTo>
                    <a:lnTo>
                      <a:pt x="623" y="547"/>
                    </a:lnTo>
                    <a:lnTo>
                      <a:pt x="624" y="549"/>
                    </a:lnTo>
                    <a:lnTo>
                      <a:pt x="625" y="551"/>
                    </a:lnTo>
                    <a:lnTo>
                      <a:pt x="627" y="552"/>
                    </a:lnTo>
                    <a:lnTo>
                      <a:pt x="627" y="553"/>
                    </a:lnTo>
                    <a:lnTo>
                      <a:pt x="628" y="556"/>
                    </a:lnTo>
                    <a:lnTo>
                      <a:pt x="629" y="557"/>
                    </a:lnTo>
                    <a:lnTo>
                      <a:pt x="630" y="558"/>
                    </a:lnTo>
                    <a:lnTo>
                      <a:pt x="630" y="560"/>
                    </a:lnTo>
                    <a:lnTo>
                      <a:pt x="632" y="562"/>
                    </a:lnTo>
                    <a:lnTo>
                      <a:pt x="633" y="564"/>
                    </a:lnTo>
                    <a:lnTo>
                      <a:pt x="633" y="565"/>
                    </a:lnTo>
                    <a:lnTo>
                      <a:pt x="634" y="566"/>
                    </a:lnTo>
                    <a:lnTo>
                      <a:pt x="635" y="568"/>
                    </a:lnTo>
                    <a:lnTo>
                      <a:pt x="637" y="570"/>
                    </a:lnTo>
                    <a:lnTo>
                      <a:pt x="637" y="572"/>
                    </a:lnTo>
                    <a:lnTo>
                      <a:pt x="638" y="573"/>
                    </a:lnTo>
                    <a:lnTo>
                      <a:pt x="639" y="574"/>
                    </a:lnTo>
                    <a:lnTo>
                      <a:pt x="641" y="577"/>
                    </a:lnTo>
                    <a:lnTo>
                      <a:pt x="641" y="578"/>
                    </a:lnTo>
                    <a:lnTo>
                      <a:pt x="642" y="579"/>
                    </a:lnTo>
                    <a:lnTo>
                      <a:pt x="643" y="581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35" name="Freeform 57"/>
              <p:cNvSpPr>
                <a:spLocks/>
              </p:cNvSpPr>
              <p:nvPr/>
            </p:nvSpPr>
            <p:spPr bwMode="auto">
              <a:xfrm rot="-5400000">
                <a:off x="10102" y="2137"/>
                <a:ext cx="881" cy="566"/>
              </a:xfrm>
              <a:custGeom>
                <a:avLst/>
                <a:gdLst>
                  <a:gd name="T0" fmla="*/ 17 w 640"/>
                  <a:gd name="T1" fmla="*/ 5 h 1060"/>
                  <a:gd name="T2" fmla="*/ 36 w 640"/>
                  <a:gd name="T3" fmla="*/ 10 h 1060"/>
                  <a:gd name="T4" fmla="*/ 54 w 640"/>
                  <a:gd name="T5" fmla="*/ 15 h 1060"/>
                  <a:gd name="T6" fmla="*/ 72 w 640"/>
                  <a:gd name="T7" fmla="*/ 20 h 1060"/>
                  <a:gd name="T8" fmla="*/ 91 w 640"/>
                  <a:gd name="T9" fmla="*/ 26 h 1060"/>
                  <a:gd name="T10" fmla="*/ 112 w 640"/>
                  <a:gd name="T11" fmla="*/ 31 h 1060"/>
                  <a:gd name="T12" fmla="*/ 131 w 640"/>
                  <a:gd name="T13" fmla="*/ 36 h 1060"/>
                  <a:gd name="T14" fmla="*/ 150 w 640"/>
                  <a:gd name="T15" fmla="*/ 42 h 1060"/>
                  <a:gd name="T16" fmla="*/ 169 w 640"/>
                  <a:gd name="T17" fmla="*/ 47 h 1060"/>
                  <a:gd name="T18" fmla="*/ 187 w 640"/>
                  <a:gd name="T19" fmla="*/ 52 h 1060"/>
                  <a:gd name="T20" fmla="*/ 208 w 640"/>
                  <a:gd name="T21" fmla="*/ 58 h 1060"/>
                  <a:gd name="T22" fmla="*/ 227 w 640"/>
                  <a:gd name="T23" fmla="*/ 62 h 1060"/>
                  <a:gd name="T24" fmla="*/ 246 w 640"/>
                  <a:gd name="T25" fmla="*/ 68 h 1060"/>
                  <a:gd name="T26" fmla="*/ 266 w 640"/>
                  <a:gd name="T27" fmla="*/ 74 h 1060"/>
                  <a:gd name="T28" fmla="*/ 284 w 640"/>
                  <a:gd name="T29" fmla="*/ 79 h 1060"/>
                  <a:gd name="T30" fmla="*/ 301 w 640"/>
                  <a:gd name="T31" fmla="*/ 85 h 1060"/>
                  <a:gd name="T32" fmla="*/ 321 w 640"/>
                  <a:gd name="T33" fmla="*/ 90 h 1060"/>
                  <a:gd name="T34" fmla="*/ 341 w 640"/>
                  <a:gd name="T35" fmla="*/ 96 h 1060"/>
                  <a:gd name="T36" fmla="*/ 361 w 640"/>
                  <a:gd name="T37" fmla="*/ 100 h 1060"/>
                  <a:gd name="T38" fmla="*/ 379 w 640"/>
                  <a:gd name="T39" fmla="*/ 106 h 1060"/>
                  <a:gd name="T40" fmla="*/ 398 w 640"/>
                  <a:gd name="T41" fmla="*/ 112 h 1060"/>
                  <a:gd name="T42" fmla="*/ 417 w 640"/>
                  <a:gd name="T43" fmla="*/ 117 h 1060"/>
                  <a:gd name="T44" fmla="*/ 436 w 640"/>
                  <a:gd name="T45" fmla="*/ 122 h 1060"/>
                  <a:gd name="T46" fmla="*/ 457 w 640"/>
                  <a:gd name="T47" fmla="*/ 128 h 1060"/>
                  <a:gd name="T48" fmla="*/ 476 w 640"/>
                  <a:gd name="T49" fmla="*/ 133 h 1060"/>
                  <a:gd name="T50" fmla="*/ 494 w 640"/>
                  <a:gd name="T51" fmla="*/ 138 h 1060"/>
                  <a:gd name="T52" fmla="*/ 513 w 640"/>
                  <a:gd name="T53" fmla="*/ 144 h 1060"/>
                  <a:gd name="T54" fmla="*/ 533 w 640"/>
                  <a:gd name="T55" fmla="*/ 148 h 1060"/>
                  <a:gd name="T56" fmla="*/ 552 w 640"/>
                  <a:gd name="T57" fmla="*/ 153 h 1060"/>
                  <a:gd name="T58" fmla="*/ 573 w 640"/>
                  <a:gd name="T59" fmla="*/ 159 h 1060"/>
                  <a:gd name="T60" fmla="*/ 591 w 640"/>
                  <a:gd name="T61" fmla="*/ 164 h 1060"/>
                  <a:gd name="T62" fmla="*/ 610 w 640"/>
                  <a:gd name="T63" fmla="*/ 169 h 1060"/>
                  <a:gd name="T64" fmla="*/ 628 w 640"/>
                  <a:gd name="T65" fmla="*/ 174 h 1060"/>
                  <a:gd name="T66" fmla="*/ 646 w 640"/>
                  <a:gd name="T67" fmla="*/ 179 h 1060"/>
                  <a:gd name="T68" fmla="*/ 665 w 640"/>
                  <a:gd name="T69" fmla="*/ 184 h 1060"/>
                  <a:gd name="T70" fmla="*/ 684 w 640"/>
                  <a:gd name="T71" fmla="*/ 188 h 1060"/>
                  <a:gd name="T72" fmla="*/ 705 w 640"/>
                  <a:gd name="T73" fmla="*/ 194 h 1060"/>
                  <a:gd name="T74" fmla="*/ 724 w 640"/>
                  <a:gd name="T75" fmla="*/ 199 h 1060"/>
                  <a:gd name="T76" fmla="*/ 743 w 640"/>
                  <a:gd name="T77" fmla="*/ 203 h 1060"/>
                  <a:gd name="T78" fmla="*/ 761 w 640"/>
                  <a:gd name="T79" fmla="*/ 208 h 1060"/>
                  <a:gd name="T80" fmla="*/ 781 w 640"/>
                  <a:gd name="T81" fmla="*/ 213 h 1060"/>
                  <a:gd name="T82" fmla="*/ 801 w 640"/>
                  <a:gd name="T83" fmla="*/ 217 h 1060"/>
                  <a:gd name="T84" fmla="*/ 820 w 640"/>
                  <a:gd name="T85" fmla="*/ 222 h 1060"/>
                  <a:gd name="T86" fmla="*/ 840 w 640"/>
                  <a:gd name="T87" fmla="*/ 226 h 1060"/>
                  <a:gd name="T88" fmla="*/ 859 w 640"/>
                  <a:gd name="T89" fmla="*/ 231 h 1060"/>
                  <a:gd name="T90" fmla="*/ 875 w 640"/>
                  <a:gd name="T91" fmla="*/ 235 h 1060"/>
                  <a:gd name="T92" fmla="*/ 895 w 640"/>
                  <a:gd name="T93" fmla="*/ 240 h 1060"/>
                  <a:gd name="T94" fmla="*/ 914 w 640"/>
                  <a:gd name="T95" fmla="*/ 244 h 1060"/>
                  <a:gd name="T96" fmla="*/ 935 w 640"/>
                  <a:gd name="T97" fmla="*/ 248 h 1060"/>
                  <a:gd name="T98" fmla="*/ 953 w 640"/>
                  <a:gd name="T99" fmla="*/ 253 h 1060"/>
                  <a:gd name="T100" fmla="*/ 972 w 640"/>
                  <a:gd name="T101" fmla="*/ 256 h 1060"/>
                  <a:gd name="T102" fmla="*/ 991 w 640"/>
                  <a:gd name="T103" fmla="*/ 261 h 1060"/>
                  <a:gd name="T104" fmla="*/ 1010 w 640"/>
                  <a:gd name="T105" fmla="*/ 264 h 1060"/>
                  <a:gd name="T106" fmla="*/ 1028 w 640"/>
                  <a:gd name="T107" fmla="*/ 268 h 1060"/>
                  <a:gd name="T108" fmla="*/ 1050 w 640"/>
                  <a:gd name="T109" fmla="*/ 272 h 1060"/>
                  <a:gd name="T110" fmla="*/ 1068 w 640"/>
                  <a:gd name="T111" fmla="*/ 276 h 1060"/>
                  <a:gd name="T112" fmla="*/ 1087 w 640"/>
                  <a:gd name="T113" fmla="*/ 280 h 1060"/>
                  <a:gd name="T114" fmla="*/ 1107 w 640"/>
                  <a:gd name="T115" fmla="*/ 283 h 1060"/>
                  <a:gd name="T116" fmla="*/ 1126 w 640"/>
                  <a:gd name="T117" fmla="*/ 287 h 1060"/>
                  <a:gd name="T118" fmla="*/ 1147 w 640"/>
                  <a:gd name="T119" fmla="*/ 290 h 1060"/>
                  <a:gd name="T120" fmla="*/ 1166 w 640"/>
                  <a:gd name="T121" fmla="*/ 294 h 1060"/>
                  <a:gd name="T122" fmla="*/ 1184 w 640"/>
                  <a:gd name="T123" fmla="*/ 296 h 1060"/>
                  <a:gd name="T124" fmla="*/ 1202 w 640"/>
                  <a:gd name="T125" fmla="*/ 300 h 10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0"/>
                  <a:gd name="T190" fmla="*/ 0 h 1060"/>
                  <a:gd name="T191" fmla="*/ 640 w 640"/>
                  <a:gd name="T192" fmla="*/ 1060 h 10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0" h="1060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9" y="55"/>
                    </a:lnTo>
                    <a:lnTo>
                      <a:pt x="31" y="56"/>
                    </a:lnTo>
                    <a:lnTo>
                      <a:pt x="32" y="59"/>
                    </a:lnTo>
                    <a:lnTo>
                      <a:pt x="32" y="60"/>
                    </a:lnTo>
                    <a:lnTo>
                      <a:pt x="33" y="61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6" y="67"/>
                    </a:lnTo>
                    <a:lnTo>
                      <a:pt x="37" y="68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40" y="73"/>
                    </a:lnTo>
                    <a:lnTo>
                      <a:pt x="41" y="75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5" y="81"/>
                    </a:lnTo>
                    <a:lnTo>
                      <a:pt x="45" y="84"/>
                    </a:lnTo>
                    <a:lnTo>
                      <a:pt x="46" y="85"/>
                    </a:lnTo>
                    <a:lnTo>
                      <a:pt x="47" y="86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50" y="92"/>
                    </a:lnTo>
                    <a:lnTo>
                      <a:pt x="51" y="93"/>
                    </a:lnTo>
                    <a:lnTo>
                      <a:pt x="52" y="94"/>
                    </a:lnTo>
                    <a:lnTo>
                      <a:pt x="52" y="97"/>
                    </a:lnTo>
                    <a:lnTo>
                      <a:pt x="54" y="98"/>
                    </a:lnTo>
                    <a:lnTo>
                      <a:pt x="55" y="100"/>
                    </a:lnTo>
                    <a:lnTo>
                      <a:pt x="55" y="102"/>
                    </a:lnTo>
                    <a:lnTo>
                      <a:pt x="56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60" y="110"/>
                    </a:lnTo>
                    <a:lnTo>
                      <a:pt x="61" y="111"/>
                    </a:lnTo>
                    <a:lnTo>
                      <a:pt x="61" y="114"/>
                    </a:lnTo>
                    <a:lnTo>
                      <a:pt x="62" y="115"/>
                    </a:lnTo>
                    <a:lnTo>
                      <a:pt x="64" y="117"/>
                    </a:lnTo>
                    <a:lnTo>
                      <a:pt x="65" y="118"/>
                    </a:lnTo>
                    <a:lnTo>
                      <a:pt x="65" y="121"/>
                    </a:lnTo>
                    <a:lnTo>
                      <a:pt x="66" y="122"/>
                    </a:lnTo>
                    <a:lnTo>
                      <a:pt x="68" y="123"/>
                    </a:lnTo>
                    <a:lnTo>
                      <a:pt x="68" y="126"/>
                    </a:lnTo>
                    <a:lnTo>
                      <a:pt x="69" y="127"/>
                    </a:lnTo>
                    <a:lnTo>
                      <a:pt x="70" y="128"/>
                    </a:lnTo>
                    <a:lnTo>
                      <a:pt x="70" y="131"/>
                    </a:lnTo>
                    <a:lnTo>
                      <a:pt x="71" y="132"/>
                    </a:lnTo>
                    <a:lnTo>
                      <a:pt x="73" y="134"/>
                    </a:lnTo>
                    <a:lnTo>
                      <a:pt x="74" y="135"/>
                    </a:lnTo>
                    <a:lnTo>
                      <a:pt x="74" y="138"/>
                    </a:lnTo>
                    <a:lnTo>
                      <a:pt x="75" y="139"/>
                    </a:lnTo>
                    <a:lnTo>
                      <a:pt x="76" y="140"/>
                    </a:lnTo>
                    <a:lnTo>
                      <a:pt x="76" y="143"/>
                    </a:lnTo>
                    <a:lnTo>
                      <a:pt x="78" y="144"/>
                    </a:lnTo>
                    <a:lnTo>
                      <a:pt x="79" y="146"/>
                    </a:lnTo>
                    <a:lnTo>
                      <a:pt x="80" y="148"/>
                    </a:lnTo>
                    <a:lnTo>
                      <a:pt x="80" y="150"/>
                    </a:lnTo>
                    <a:lnTo>
                      <a:pt x="82" y="151"/>
                    </a:lnTo>
                    <a:lnTo>
                      <a:pt x="83" y="152"/>
                    </a:lnTo>
                    <a:lnTo>
                      <a:pt x="83" y="155"/>
                    </a:lnTo>
                    <a:lnTo>
                      <a:pt x="84" y="156"/>
                    </a:lnTo>
                    <a:lnTo>
                      <a:pt x="85" y="157"/>
                    </a:lnTo>
                    <a:lnTo>
                      <a:pt x="87" y="160"/>
                    </a:lnTo>
                    <a:lnTo>
                      <a:pt x="87" y="161"/>
                    </a:lnTo>
                    <a:lnTo>
                      <a:pt x="88" y="163"/>
                    </a:lnTo>
                    <a:lnTo>
                      <a:pt x="89" y="165"/>
                    </a:lnTo>
                    <a:lnTo>
                      <a:pt x="89" y="167"/>
                    </a:lnTo>
                    <a:lnTo>
                      <a:pt x="90" y="168"/>
                    </a:lnTo>
                    <a:lnTo>
                      <a:pt x="92" y="169"/>
                    </a:lnTo>
                    <a:lnTo>
                      <a:pt x="93" y="172"/>
                    </a:lnTo>
                    <a:lnTo>
                      <a:pt x="93" y="173"/>
                    </a:lnTo>
                    <a:lnTo>
                      <a:pt x="94" y="174"/>
                    </a:lnTo>
                    <a:lnTo>
                      <a:pt x="96" y="177"/>
                    </a:lnTo>
                    <a:lnTo>
                      <a:pt x="97" y="178"/>
                    </a:lnTo>
                    <a:lnTo>
                      <a:pt x="97" y="180"/>
                    </a:lnTo>
                    <a:lnTo>
                      <a:pt x="98" y="182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101" y="186"/>
                    </a:lnTo>
                    <a:lnTo>
                      <a:pt x="102" y="189"/>
                    </a:lnTo>
                    <a:lnTo>
                      <a:pt x="103" y="190"/>
                    </a:lnTo>
                    <a:lnTo>
                      <a:pt x="103" y="192"/>
                    </a:lnTo>
                    <a:lnTo>
                      <a:pt x="104" y="194"/>
                    </a:lnTo>
                    <a:lnTo>
                      <a:pt x="106" y="196"/>
                    </a:lnTo>
                    <a:lnTo>
                      <a:pt x="107" y="197"/>
                    </a:lnTo>
                    <a:lnTo>
                      <a:pt x="107" y="199"/>
                    </a:lnTo>
                    <a:lnTo>
                      <a:pt x="108" y="201"/>
                    </a:lnTo>
                    <a:lnTo>
                      <a:pt x="110" y="202"/>
                    </a:lnTo>
                    <a:lnTo>
                      <a:pt x="111" y="203"/>
                    </a:lnTo>
                    <a:lnTo>
                      <a:pt x="111" y="206"/>
                    </a:lnTo>
                    <a:lnTo>
                      <a:pt x="112" y="207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5" y="213"/>
                    </a:lnTo>
                    <a:lnTo>
                      <a:pt x="116" y="214"/>
                    </a:lnTo>
                    <a:lnTo>
                      <a:pt x="117" y="217"/>
                    </a:lnTo>
                    <a:lnTo>
                      <a:pt x="117" y="218"/>
                    </a:lnTo>
                    <a:lnTo>
                      <a:pt x="118" y="219"/>
                    </a:lnTo>
                    <a:lnTo>
                      <a:pt x="120" y="220"/>
                    </a:lnTo>
                    <a:lnTo>
                      <a:pt x="121" y="223"/>
                    </a:lnTo>
                    <a:lnTo>
                      <a:pt x="121" y="224"/>
                    </a:lnTo>
                    <a:lnTo>
                      <a:pt x="122" y="226"/>
                    </a:lnTo>
                    <a:lnTo>
                      <a:pt x="124" y="228"/>
                    </a:lnTo>
                    <a:lnTo>
                      <a:pt x="125" y="230"/>
                    </a:lnTo>
                    <a:lnTo>
                      <a:pt x="125" y="231"/>
                    </a:lnTo>
                    <a:lnTo>
                      <a:pt x="126" y="234"/>
                    </a:lnTo>
                    <a:lnTo>
                      <a:pt x="127" y="235"/>
                    </a:lnTo>
                    <a:lnTo>
                      <a:pt x="127" y="236"/>
                    </a:lnTo>
                    <a:lnTo>
                      <a:pt x="129" y="238"/>
                    </a:lnTo>
                    <a:lnTo>
                      <a:pt x="130" y="240"/>
                    </a:lnTo>
                    <a:lnTo>
                      <a:pt x="131" y="241"/>
                    </a:lnTo>
                    <a:lnTo>
                      <a:pt x="131" y="243"/>
                    </a:lnTo>
                    <a:lnTo>
                      <a:pt x="132" y="245"/>
                    </a:lnTo>
                    <a:lnTo>
                      <a:pt x="134" y="247"/>
                    </a:lnTo>
                    <a:lnTo>
                      <a:pt x="135" y="248"/>
                    </a:lnTo>
                    <a:lnTo>
                      <a:pt x="135" y="251"/>
                    </a:lnTo>
                    <a:lnTo>
                      <a:pt x="136" y="252"/>
                    </a:lnTo>
                    <a:lnTo>
                      <a:pt x="138" y="253"/>
                    </a:lnTo>
                    <a:lnTo>
                      <a:pt x="138" y="256"/>
                    </a:lnTo>
                    <a:lnTo>
                      <a:pt x="139" y="257"/>
                    </a:lnTo>
                    <a:lnTo>
                      <a:pt x="140" y="259"/>
                    </a:lnTo>
                    <a:lnTo>
                      <a:pt x="141" y="260"/>
                    </a:lnTo>
                    <a:lnTo>
                      <a:pt x="141" y="263"/>
                    </a:lnTo>
                    <a:lnTo>
                      <a:pt x="143" y="264"/>
                    </a:lnTo>
                    <a:lnTo>
                      <a:pt x="144" y="265"/>
                    </a:lnTo>
                    <a:lnTo>
                      <a:pt x="144" y="268"/>
                    </a:lnTo>
                    <a:lnTo>
                      <a:pt x="145" y="269"/>
                    </a:lnTo>
                    <a:lnTo>
                      <a:pt x="146" y="270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6"/>
                    </a:lnTo>
                    <a:lnTo>
                      <a:pt x="150" y="278"/>
                    </a:lnTo>
                    <a:lnTo>
                      <a:pt x="150" y="280"/>
                    </a:lnTo>
                    <a:lnTo>
                      <a:pt x="152" y="281"/>
                    </a:lnTo>
                    <a:lnTo>
                      <a:pt x="153" y="284"/>
                    </a:lnTo>
                    <a:lnTo>
                      <a:pt x="153" y="285"/>
                    </a:lnTo>
                    <a:lnTo>
                      <a:pt x="154" y="286"/>
                    </a:lnTo>
                    <a:lnTo>
                      <a:pt x="155" y="289"/>
                    </a:lnTo>
                    <a:lnTo>
                      <a:pt x="157" y="290"/>
                    </a:lnTo>
                    <a:lnTo>
                      <a:pt x="157" y="291"/>
                    </a:lnTo>
                    <a:lnTo>
                      <a:pt x="158" y="294"/>
                    </a:lnTo>
                    <a:lnTo>
                      <a:pt x="159" y="295"/>
                    </a:lnTo>
                    <a:lnTo>
                      <a:pt x="159" y="297"/>
                    </a:lnTo>
                    <a:lnTo>
                      <a:pt x="160" y="299"/>
                    </a:lnTo>
                    <a:lnTo>
                      <a:pt x="162" y="301"/>
                    </a:lnTo>
                    <a:lnTo>
                      <a:pt x="163" y="302"/>
                    </a:lnTo>
                    <a:lnTo>
                      <a:pt x="163" y="305"/>
                    </a:lnTo>
                    <a:lnTo>
                      <a:pt x="164" y="306"/>
                    </a:lnTo>
                    <a:lnTo>
                      <a:pt x="166" y="307"/>
                    </a:lnTo>
                    <a:lnTo>
                      <a:pt x="166" y="310"/>
                    </a:lnTo>
                    <a:lnTo>
                      <a:pt x="167" y="311"/>
                    </a:lnTo>
                    <a:lnTo>
                      <a:pt x="168" y="312"/>
                    </a:lnTo>
                    <a:lnTo>
                      <a:pt x="169" y="314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2" y="319"/>
                    </a:lnTo>
                    <a:lnTo>
                      <a:pt x="172" y="322"/>
                    </a:lnTo>
                    <a:lnTo>
                      <a:pt x="173" y="323"/>
                    </a:lnTo>
                    <a:lnTo>
                      <a:pt x="174" y="324"/>
                    </a:lnTo>
                    <a:lnTo>
                      <a:pt x="176" y="327"/>
                    </a:lnTo>
                    <a:lnTo>
                      <a:pt x="176" y="328"/>
                    </a:lnTo>
                    <a:lnTo>
                      <a:pt x="177" y="330"/>
                    </a:lnTo>
                    <a:lnTo>
                      <a:pt x="178" y="332"/>
                    </a:lnTo>
                    <a:lnTo>
                      <a:pt x="180" y="333"/>
                    </a:lnTo>
                    <a:lnTo>
                      <a:pt x="180" y="335"/>
                    </a:lnTo>
                    <a:lnTo>
                      <a:pt x="181" y="336"/>
                    </a:lnTo>
                    <a:lnTo>
                      <a:pt x="182" y="339"/>
                    </a:lnTo>
                    <a:lnTo>
                      <a:pt x="182" y="340"/>
                    </a:lnTo>
                    <a:lnTo>
                      <a:pt x="183" y="341"/>
                    </a:lnTo>
                    <a:lnTo>
                      <a:pt x="185" y="344"/>
                    </a:lnTo>
                    <a:lnTo>
                      <a:pt x="186" y="345"/>
                    </a:lnTo>
                    <a:lnTo>
                      <a:pt x="186" y="347"/>
                    </a:lnTo>
                    <a:lnTo>
                      <a:pt x="187" y="349"/>
                    </a:lnTo>
                    <a:lnTo>
                      <a:pt x="188" y="351"/>
                    </a:lnTo>
                    <a:lnTo>
                      <a:pt x="190" y="352"/>
                    </a:lnTo>
                    <a:lnTo>
                      <a:pt x="190" y="353"/>
                    </a:lnTo>
                    <a:lnTo>
                      <a:pt x="191" y="356"/>
                    </a:lnTo>
                    <a:lnTo>
                      <a:pt x="192" y="357"/>
                    </a:lnTo>
                    <a:lnTo>
                      <a:pt x="194" y="358"/>
                    </a:lnTo>
                    <a:lnTo>
                      <a:pt x="194" y="361"/>
                    </a:lnTo>
                    <a:lnTo>
                      <a:pt x="195" y="362"/>
                    </a:lnTo>
                    <a:lnTo>
                      <a:pt x="196" y="364"/>
                    </a:lnTo>
                    <a:lnTo>
                      <a:pt x="196" y="366"/>
                    </a:lnTo>
                    <a:lnTo>
                      <a:pt x="197" y="368"/>
                    </a:lnTo>
                    <a:lnTo>
                      <a:pt x="199" y="369"/>
                    </a:lnTo>
                    <a:lnTo>
                      <a:pt x="200" y="372"/>
                    </a:lnTo>
                    <a:lnTo>
                      <a:pt x="200" y="373"/>
                    </a:lnTo>
                    <a:lnTo>
                      <a:pt x="201" y="374"/>
                    </a:lnTo>
                    <a:lnTo>
                      <a:pt x="202" y="376"/>
                    </a:lnTo>
                    <a:lnTo>
                      <a:pt x="204" y="378"/>
                    </a:lnTo>
                    <a:lnTo>
                      <a:pt x="204" y="379"/>
                    </a:lnTo>
                    <a:lnTo>
                      <a:pt x="205" y="381"/>
                    </a:lnTo>
                    <a:lnTo>
                      <a:pt x="206" y="383"/>
                    </a:lnTo>
                    <a:lnTo>
                      <a:pt x="207" y="385"/>
                    </a:lnTo>
                    <a:lnTo>
                      <a:pt x="207" y="386"/>
                    </a:lnTo>
                    <a:lnTo>
                      <a:pt x="209" y="389"/>
                    </a:lnTo>
                    <a:lnTo>
                      <a:pt x="210" y="390"/>
                    </a:lnTo>
                    <a:lnTo>
                      <a:pt x="210" y="391"/>
                    </a:lnTo>
                    <a:lnTo>
                      <a:pt x="211" y="393"/>
                    </a:lnTo>
                    <a:lnTo>
                      <a:pt x="213" y="395"/>
                    </a:lnTo>
                    <a:lnTo>
                      <a:pt x="214" y="397"/>
                    </a:lnTo>
                    <a:lnTo>
                      <a:pt x="214" y="398"/>
                    </a:lnTo>
                    <a:lnTo>
                      <a:pt x="215" y="400"/>
                    </a:lnTo>
                    <a:lnTo>
                      <a:pt x="216" y="402"/>
                    </a:lnTo>
                    <a:lnTo>
                      <a:pt x="218" y="403"/>
                    </a:lnTo>
                    <a:lnTo>
                      <a:pt x="218" y="406"/>
                    </a:lnTo>
                    <a:lnTo>
                      <a:pt x="219" y="407"/>
                    </a:lnTo>
                    <a:lnTo>
                      <a:pt x="220" y="408"/>
                    </a:lnTo>
                    <a:lnTo>
                      <a:pt x="220" y="410"/>
                    </a:lnTo>
                    <a:lnTo>
                      <a:pt x="221" y="412"/>
                    </a:lnTo>
                    <a:lnTo>
                      <a:pt x="223" y="414"/>
                    </a:lnTo>
                    <a:lnTo>
                      <a:pt x="224" y="415"/>
                    </a:lnTo>
                    <a:lnTo>
                      <a:pt x="224" y="418"/>
                    </a:lnTo>
                    <a:lnTo>
                      <a:pt x="225" y="419"/>
                    </a:lnTo>
                    <a:lnTo>
                      <a:pt x="227" y="420"/>
                    </a:lnTo>
                    <a:lnTo>
                      <a:pt x="227" y="421"/>
                    </a:lnTo>
                    <a:lnTo>
                      <a:pt x="228" y="424"/>
                    </a:lnTo>
                    <a:lnTo>
                      <a:pt x="229" y="425"/>
                    </a:lnTo>
                    <a:lnTo>
                      <a:pt x="230" y="427"/>
                    </a:lnTo>
                    <a:lnTo>
                      <a:pt x="230" y="429"/>
                    </a:lnTo>
                    <a:lnTo>
                      <a:pt x="232" y="431"/>
                    </a:lnTo>
                    <a:lnTo>
                      <a:pt x="233" y="432"/>
                    </a:lnTo>
                    <a:lnTo>
                      <a:pt x="233" y="435"/>
                    </a:lnTo>
                    <a:lnTo>
                      <a:pt x="234" y="436"/>
                    </a:lnTo>
                    <a:lnTo>
                      <a:pt x="235" y="437"/>
                    </a:lnTo>
                    <a:lnTo>
                      <a:pt x="235" y="439"/>
                    </a:lnTo>
                    <a:lnTo>
                      <a:pt x="237" y="441"/>
                    </a:lnTo>
                    <a:lnTo>
                      <a:pt x="238" y="443"/>
                    </a:lnTo>
                    <a:lnTo>
                      <a:pt x="239" y="444"/>
                    </a:lnTo>
                    <a:lnTo>
                      <a:pt x="239" y="446"/>
                    </a:lnTo>
                    <a:lnTo>
                      <a:pt x="241" y="448"/>
                    </a:lnTo>
                    <a:lnTo>
                      <a:pt x="242" y="449"/>
                    </a:lnTo>
                    <a:lnTo>
                      <a:pt x="242" y="452"/>
                    </a:lnTo>
                    <a:lnTo>
                      <a:pt x="243" y="453"/>
                    </a:lnTo>
                    <a:lnTo>
                      <a:pt x="244" y="454"/>
                    </a:lnTo>
                    <a:lnTo>
                      <a:pt x="246" y="456"/>
                    </a:lnTo>
                    <a:lnTo>
                      <a:pt x="246" y="458"/>
                    </a:lnTo>
                    <a:lnTo>
                      <a:pt x="247" y="460"/>
                    </a:lnTo>
                    <a:lnTo>
                      <a:pt x="248" y="461"/>
                    </a:lnTo>
                    <a:lnTo>
                      <a:pt x="248" y="464"/>
                    </a:lnTo>
                    <a:lnTo>
                      <a:pt x="249" y="465"/>
                    </a:lnTo>
                    <a:lnTo>
                      <a:pt x="251" y="466"/>
                    </a:lnTo>
                    <a:lnTo>
                      <a:pt x="252" y="467"/>
                    </a:lnTo>
                    <a:lnTo>
                      <a:pt x="252" y="470"/>
                    </a:lnTo>
                    <a:lnTo>
                      <a:pt x="253" y="471"/>
                    </a:lnTo>
                    <a:lnTo>
                      <a:pt x="255" y="473"/>
                    </a:lnTo>
                    <a:lnTo>
                      <a:pt x="255" y="475"/>
                    </a:lnTo>
                    <a:lnTo>
                      <a:pt x="256" y="477"/>
                    </a:lnTo>
                    <a:lnTo>
                      <a:pt x="257" y="478"/>
                    </a:lnTo>
                    <a:lnTo>
                      <a:pt x="258" y="479"/>
                    </a:lnTo>
                    <a:lnTo>
                      <a:pt x="258" y="482"/>
                    </a:lnTo>
                    <a:lnTo>
                      <a:pt x="260" y="483"/>
                    </a:lnTo>
                    <a:lnTo>
                      <a:pt x="261" y="485"/>
                    </a:lnTo>
                    <a:lnTo>
                      <a:pt x="262" y="486"/>
                    </a:lnTo>
                    <a:lnTo>
                      <a:pt x="262" y="489"/>
                    </a:lnTo>
                    <a:lnTo>
                      <a:pt x="263" y="490"/>
                    </a:lnTo>
                    <a:lnTo>
                      <a:pt x="265" y="491"/>
                    </a:lnTo>
                    <a:lnTo>
                      <a:pt x="265" y="492"/>
                    </a:lnTo>
                    <a:lnTo>
                      <a:pt x="266" y="495"/>
                    </a:lnTo>
                    <a:lnTo>
                      <a:pt x="267" y="496"/>
                    </a:lnTo>
                    <a:lnTo>
                      <a:pt x="269" y="498"/>
                    </a:lnTo>
                    <a:lnTo>
                      <a:pt x="269" y="500"/>
                    </a:lnTo>
                    <a:lnTo>
                      <a:pt x="270" y="502"/>
                    </a:lnTo>
                    <a:lnTo>
                      <a:pt x="271" y="503"/>
                    </a:lnTo>
                    <a:lnTo>
                      <a:pt x="272" y="504"/>
                    </a:lnTo>
                    <a:lnTo>
                      <a:pt x="272" y="507"/>
                    </a:lnTo>
                    <a:lnTo>
                      <a:pt x="274" y="508"/>
                    </a:lnTo>
                    <a:lnTo>
                      <a:pt x="275" y="510"/>
                    </a:lnTo>
                    <a:lnTo>
                      <a:pt x="276" y="511"/>
                    </a:lnTo>
                    <a:lnTo>
                      <a:pt x="276" y="513"/>
                    </a:lnTo>
                    <a:lnTo>
                      <a:pt x="277" y="515"/>
                    </a:lnTo>
                    <a:lnTo>
                      <a:pt x="279" y="516"/>
                    </a:lnTo>
                    <a:lnTo>
                      <a:pt x="279" y="517"/>
                    </a:lnTo>
                    <a:lnTo>
                      <a:pt x="280" y="520"/>
                    </a:lnTo>
                    <a:lnTo>
                      <a:pt x="281" y="521"/>
                    </a:lnTo>
                    <a:lnTo>
                      <a:pt x="283" y="523"/>
                    </a:lnTo>
                    <a:lnTo>
                      <a:pt x="283" y="524"/>
                    </a:lnTo>
                    <a:lnTo>
                      <a:pt x="284" y="527"/>
                    </a:lnTo>
                    <a:lnTo>
                      <a:pt x="285" y="528"/>
                    </a:lnTo>
                    <a:lnTo>
                      <a:pt x="286" y="529"/>
                    </a:lnTo>
                    <a:lnTo>
                      <a:pt x="286" y="531"/>
                    </a:lnTo>
                    <a:lnTo>
                      <a:pt x="288" y="533"/>
                    </a:lnTo>
                    <a:lnTo>
                      <a:pt x="289" y="534"/>
                    </a:lnTo>
                    <a:lnTo>
                      <a:pt x="290" y="536"/>
                    </a:lnTo>
                    <a:lnTo>
                      <a:pt x="290" y="537"/>
                    </a:lnTo>
                    <a:lnTo>
                      <a:pt x="291" y="538"/>
                    </a:lnTo>
                    <a:lnTo>
                      <a:pt x="293" y="541"/>
                    </a:lnTo>
                    <a:lnTo>
                      <a:pt x="293" y="542"/>
                    </a:lnTo>
                    <a:lnTo>
                      <a:pt x="294" y="544"/>
                    </a:lnTo>
                    <a:lnTo>
                      <a:pt x="295" y="545"/>
                    </a:lnTo>
                    <a:lnTo>
                      <a:pt x="297" y="548"/>
                    </a:lnTo>
                    <a:lnTo>
                      <a:pt x="297" y="549"/>
                    </a:lnTo>
                    <a:lnTo>
                      <a:pt x="298" y="550"/>
                    </a:lnTo>
                    <a:lnTo>
                      <a:pt x="299" y="552"/>
                    </a:lnTo>
                    <a:lnTo>
                      <a:pt x="300" y="554"/>
                    </a:lnTo>
                    <a:lnTo>
                      <a:pt x="300" y="556"/>
                    </a:lnTo>
                    <a:lnTo>
                      <a:pt x="302" y="557"/>
                    </a:lnTo>
                    <a:lnTo>
                      <a:pt x="303" y="558"/>
                    </a:lnTo>
                    <a:lnTo>
                      <a:pt x="303" y="561"/>
                    </a:lnTo>
                    <a:lnTo>
                      <a:pt x="304" y="562"/>
                    </a:lnTo>
                    <a:lnTo>
                      <a:pt x="305" y="563"/>
                    </a:lnTo>
                    <a:lnTo>
                      <a:pt x="307" y="565"/>
                    </a:lnTo>
                    <a:lnTo>
                      <a:pt x="307" y="566"/>
                    </a:lnTo>
                    <a:lnTo>
                      <a:pt x="308" y="569"/>
                    </a:lnTo>
                    <a:lnTo>
                      <a:pt x="309" y="570"/>
                    </a:lnTo>
                    <a:lnTo>
                      <a:pt x="309" y="571"/>
                    </a:lnTo>
                    <a:lnTo>
                      <a:pt x="311" y="573"/>
                    </a:lnTo>
                    <a:lnTo>
                      <a:pt x="312" y="575"/>
                    </a:lnTo>
                    <a:lnTo>
                      <a:pt x="313" y="577"/>
                    </a:lnTo>
                    <a:lnTo>
                      <a:pt x="313" y="578"/>
                    </a:lnTo>
                    <a:lnTo>
                      <a:pt x="314" y="579"/>
                    </a:lnTo>
                    <a:lnTo>
                      <a:pt x="316" y="582"/>
                    </a:lnTo>
                    <a:lnTo>
                      <a:pt x="316" y="583"/>
                    </a:lnTo>
                    <a:lnTo>
                      <a:pt x="317" y="584"/>
                    </a:lnTo>
                    <a:lnTo>
                      <a:pt x="318" y="586"/>
                    </a:lnTo>
                    <a:lnTo>
                      <a:pt x="318" y="587"/>
                    </a:lnTo>
                    <a:lnTo>
                      <a:pt x="319" y="590"/>
                    </a:lnTo>
                    <a:lnTo>
                      <a:pt x="321" y="591"/>
                    </a:lnTo>
                    <a:lnTo>
                      <a:pt x="322" y="592"/>
                    </a:lnTo>
                    <a:lnTo>
                      <a:pt x="322" y="594"/>
                    </a:lnTo>
                    <a:lnTo>
                      <a:pt x="323" y="596"/>
                    </a:lnTo>
                    <a:lnTo>
                      <a:pt x="325" y="598"/>
                    </a:lnTo>
                    <a:lnTo>
                      <a:pt x="325" y="599"/>
                    </a:lnTo>
                    <a:lnTo>
                      <a:pt x="326" y="600"/>
                    </a:lnTo>
                    <a:lnTo>
                      <a:pt x="327" y="603"/>
                    </a:lnTo>
                    <a:lnTo>
                      <a:pt x="328" y="604"/>
                    </a:lnTo>
                    <a:lnTo>
                      <a:pt x="328" y="605"/>
                    </a:lnTo>
                    <a:lnTo>
                      <a:pt x="330" y="607"/>
                    </a:lnTo>
                    <a:lnTo>
                      <a:pt x="331" y="608"/>
                    </a:lnTo>
                    <a:lnTo>
                      <a:pt x="331" y="611"/>
                    </a:lnTo>
                    <a:lnTo>
                      <a:pt x="332" y="612"/>
                    </a:lnTo>
                    <a:lnTo>
                      <a:pt x="333" y="613"/>
                    </a:lnTo>
                    <a:lnTo>
                      <a:pt x="335" y="615"/>
                    </a:lnTo>
                    <a:lnTo>
                      <a:pt x="335" y="616"/>
                    </a:lnTo>
                    <a:lnTo>
                      <a:pt x="336" y="619"/>
                    </a:lnTo>
                    <a:lnTo>
                      <a:pt x="337" y="620"/>
                    </a:lnTo>
                    <a:lnTo>
                      <a:pt x="337" y="621"/>
                    </a:lnTo>
                    <a:lnTo>
                      <a:pt x="339" y="623"/>
                    </a:lnTo>
                    <a:lnTo>
                      <a:pt x="340" y="625"/>
                    </a:lnTo>
                    <a:lnTo>
                      <a:pt x="341" y="626"/>
                    </a:lnTo>
                    <a:lnTo>
                      <a:pt x="341" y="628"/>
                    </a:lnTo>
                    <a:lnTo>
                      <a:pt x="342" y="629"/>
                    </a:lnTo>
                    <a:lnTo>
                      <a:pt x="344" y="630"/>
                    </a:lnTo>
                    <a:lnTo>
                      <a:pt x="345" y="633"/>
                    </a:lnTo>
                    <a:lnTo>
                      <a:pt x="345" y="634"/>
                    </a:lnTo>
                    <a:lnTo>
                      <a:pt x="346" y="636"/>
                    </a:lnTo>
                    <a:lnTo>
                      <a:pt x="347" y="637"/>
                    </a:lnTo>
                    <a:lnTo>
                      <a:pt x="347" y="638"/>
                    </a:lnTo>
                    <a:lnTo>
                      <a:pt x="349" y="641"/>
                    </a:lnTo>
                    <a:lnTo>
                      <a:pt x="350" y="642"/>
                    </a:lnTo>
                    <a:lnTo>
                      <a:pt x="351" y="644"/>
                    </a:lnTo>
                    <a:lnTo>
                      <a:pt x="351" y="645"/>
                    </a:lnTo>
                    <a:lnTo>
                      <a:pt x="353" y="646"/>
                    </a:lnTo>
                    <a:lnTo>
                      <a:pt x="354" y="649"/>
                    </a:lnTo>
                    <a:lnTo>
                      <a:pt x="355" y="650"/>
                    </a:lnTo>
                    <a:lnTo>
                      <a:pt x="355" y="651"/>
                    </a:lnTo>
                    <a:lnTo>
                      <a:pt x="356" y="653"/>
                    </a:lnTo>
                    <a:lnTo>
                      <a:pt x="358" y="654"/>
                    </a:lnTo>
                    <a:lnTo>
                      <a:pt x="358" y="657"/>
                    </a:lnTo>
                    <a:lnTo>
                      <a:pt x="359" y="658"/>
                    </a:lnTo>
                    <a:lnTo>
                      <a:pt x="360" y="659"/>
                    </a:lnTo>
                    <a:lnTo>
                      <a:pt x="361" y="661"/>
                    </a:lnTo>
                    <a:lnTo>
                      <a:pt x="361" y="662"/>
                    </a:lnTo>
                    <a:lnTo>
                      <a:pt x="363" y="665"/>
                    </a:lnTo>
                    <a:lnTo>
                      <a:pt x="364" y="666"/>
                    </a:lnTo>
                    <a:lnTo>
                      <a:pt x="364" y="667"/>
                    </a:lnTo>
                    <a:lnTo>
                      <a:pt x="365" y="669"/>
                    </a:lnTo>
                    <a:lnTo>
                      <a:pt x="367" y="670"/>
                    </a:lnTo>
                    <a:lnTo>
                      <a:pt x="368" y="672"/>
                    </a:lnTo>
                    <a:lnTo>
                      <a:pt x="368" y="674"/>
                    </a:lnTo>
                    <a:lnTo>
                      <a:pt x="369" y="675"/>
                    </a:lnTo>
                    <a:lnTo>
                      <a:pt x="370" y="676"/>
                    </a:lnTo>
                    <a:lnTo>
                      <a:pt x="370" y="678"/>
                    </a:lnTo>
                    <a:lnTo>
                      <a:pt x="372" y="680"/>
                    </a:lnTo>
                    <a:lnTo>
                      <a:pt x="373" y="682"/>
                    </a:lnTo>
                    <a:lnTo>
                      <a:pt x="373" y="683"/>
                    </a:lnTo>
                    <a:lnTo>
                      <a:pt x="374" y="684"/>
                    </a:lnTo>
                    <a:lnTo>
                      <a:pt x="375" y="686"/>
                    </a:lnTo>
                    <a:lnTo>
                      <a:pt x="377" y="688"/>
                    </a:lnTo>
                    <a:lnTo>
                      <a:pt x="377" y="690"/>
                    </a:lnTo>
                    <a:lnTo>
                      <a:pt x="378" y="691"/>
                    </a:lnTo>
                    <a:lnTo>
                      <a:pt x="379" y="692"/>
                    </a:lnTo>
                    <a:lnTo>
                      <a:pt x="379" y="693"/>
                    </a:lnTo>
                    <a:lnTo>
                      <a:pt x="381" y="695"/>
                    </a:lnTo>
                    <a:lnTo>
                      <a:pt x="382" y="697"/>
                    </a:lnTo>
                    <a:lnTo>
                      <a:pt x="383" y="699"/>
                    </a:lnTo>
                    <a:lnTo>
                      <a:pt x="383" y="700"/>
                    </a:lnTo>
                    <a:lnTo>
                      <a:pt x="384" y="701"/>
                    </a:lnTo>
                    <a:lnTo>
                      <a:pt x="386" y="703"/>
                    </a:lnTo>
                    <a:lnTo>
                      <a:pt x="386" y="704"/>
                    </a:lnTo>
                    <a:lnTo>
                      <a:pt x="387" y="707"/>
                    </a:lnTo>
                    <a:lnTo>
                      <a:pt x="388" y="708"/>
                    </a:lnTo>
                    <a:lnTo>
                      <a:pt x="389" y="709"/>
                    </a:lnTo>
                    <a:lnTo>
                      <a:pt x="389" y="711"/>
                    </a:lnTo>
                    <a:lnTo>
                      <a:pt x="391" y="712"/>
                    </a:lnTo>
                    <a:lnTo>
                      <a:pt x="392" y="713"/>
                    </a:lnTo>
                    <a:lnTo>
                      <a:pt x="392" y="716"/>
                    </a:lnTo>
                    <a:lnTo>
                      <a:pt x="393" y="717"/>
                    </a:lnTo>
                    <a:lnTo>
                      <a:pt x="395" y="718"/>
                    </a:lnTo>
                    <a:lnTo>
                      <a:pt x="396" y="720"/>
                    </a:lnTo>
                    <a:lnTo>
                      <a:pt x="396" y="721"/>
                    </a:lnTo>
                    <a:lnTo>
                      <a:pt x="397" y="722"/>
                    </a:lnTo>
                    <a:lnTo>
                      <a:pt x="398" y="725"/>
                    </a:lnTo>
                    <a:lnTo>
                      <a:pt x="400" y="726"/>
                    </a:lnTo>
                    <a:lnTo>
                      <a:pt x="400" y="728"/>
                    </a:lnTo>
                    <a:lnTo>
                      <a:pt x="401" y="729"/>
                    </a:lnTo>
                    <a:lnTo>
                      <a:pt x="402" y="730"/>
                    </a:lnTo>
                    <a:lnTo>
                      <a:pt x="402" y="732"/>
                    </a:lnTo>
                    <a:lnTo>
                      <a:pt x="403" y="733"/>
                    </a:lnTo>
                    <a:lnTo>
                      <a:pt x="405" y="734"/>
                    </a:lnTo>
                    <a:lnTo>
                      <a:pt x="406" y="737"/>
                    </a:lnTo>
                    <a:lnTo>
                      <a:pt x="406" y="738"/>
                    </a:lnTo>
                    <a:lnTo>
                      <a:pt x="407" y="739"/>
                    </a:lnTo>
                    <a:lnTo>
                      <a:pt x="409" y="741"/>
                    </a:lnTo>
                    <a:lnTo>
                      <a:pt x="410" y="742"/>
                    </a:lnTo>
                    <a:lnTo>
                      <a:pt x="410" y="743"/>
                    </a:lnTo>
                    <a:lnTo>
                      <a:pt x="411" y="745"/>
                    </a:lnTo>
                    <a:lnTo>
                      <a:pt x="412" y="746"/>
                    </a:lnTo>
                    <a:lnTo>
                      <a:pt x="414" y="749"/>
                    </a:lnTo>
                    <a:lnTo>
                      <a:pt x="414" y="750"/>
                    </a:lnTo>
                    <a:lnTo>
                      <a:pt x="415" y="751"/>
                    </a:lnTo>
                    <a:lnTo>
                      <a:pt x="416" y="753"/>
                    </a:lnTo>
                    <a:lnTo>
                      <a:pt x="416" y="754"/>
                    </a:lnTo>
                    <a:lnTo>
                      <a:pt x="417" y="755"/>
                    </a:lnTo>
                    <a:lnTo>
                      <a:pt x="419" y="757"/>
                    </a:lnTo>
                    <a:lnTo>
                      <a:pt x="420" y="758"/>
                    </a:lnTo>
                    <a:lnTo>
                      <a:pt x="420" y="760"/>
                    </a:lnTo>
                    <a:lnTo>
                      <a:pt x="421" y="762"/>
                    </a:lnTo>
                    <a:lnTo>
                      <a:pt x="423" y="763"/>
                    </a:lnTo>
                    <a:lnTo>
                      <a:pt x="424" y="764"/>
                    </a:lnTo>
                    <a:lnTo>
                      <a:pt x="424" y="766"/>
                    </a:lnTo>
                    <a:lnTo>
                      <a:pt x="425" y="767"/>
                    </a:lnTo>
                    <a:lnTo>
                      <a:pt x="426" y="768"/>
                    </a:lnTo>
                    <a:lnTo>
                      <a:pt x="428" y="770"/>
                    </a:lnTo>
                    <a:lnTo>
                      <a:pt x="428" y="771"/>
                    </a:lnTo>
                    <a:lnTo>
                      <a:pt x="429" y="772"/>
                    </a:lnTo>
                    <a:lnTo>
                      <a:pt x="430" y="775"/>
                    </a:lnTo>
                    <a:lnTo>
                      <a:pt x="430" y="776"/>
                    </a:lnTo>
                    <a:lnTo>
                      <a:pt x="431" y="778"/>
                    </a:lnTo>
                    <a:lnTo>
                      <a:pt x="433" y="779"/>
                    </a:lnTo>
                    <a:lnTo>
                      <a:pt x="434" y="780"/>
                    </a:lnTo>
                    <a:lnTo>
                      <a:pt x="434" y="782"/>
                    </a:lnTo>
                    <a:lnTo>
                      <a:pt x="435" y="783"/>
                    </a:lnTo>
                    <a:lnTo>
                      <a:pt x="437" y="784"/>
                    </a:lnTo>
                    <a:lnTo>
                      <a:pt x="438" y="785"/>
                    </a:lnTo>
                    <a:lnTo>
                      <a:pt x="438" y="787"/>
                    </a:lnTo>
                    <a:lnTo>
                      <a:pt x="439" y="788"/>
                    </a:lnTo>
                    <a:lnTo>
                      <a:pt x="440" y="791"/>
                    </a:lnTo>
                    <a:lnTo>
                      <a:pt x="440" y="792"/>
                    </a:lnTo>
                    <a:lnTo>
                      <a:pt x="442" y="793"/>
                    </a:lnTo>
                    <a:lnTo>
                      <a:pt x="443" y="795"/>
                    </a:lnTo>
                    <a:lnTo>
                      <a:pt x="444" y="796"/>
                    </a:lnTo>
                    <a:lnTo>
                      <a:pt x="444" y="797"/>
                    </a:lnTo>
                    <a:lnTo>
                      <a:pt x="445" y="799"/>
                    </a:lnTo>
                    <a:lnTo>
                      <a:pt x="447" y="800"/>
                    </a:lnTo>
                    <a:lnTo>
                      <a:pt x="447" y="801"/>
                    </a:lnTo>
                    <a:lnTo>
                      <a:pt x="448" y="803"/>
                    </a:lnTo>
                    <a:lnTo>
                      <a:pt x="449" y="804"/>
                    </a:lnTo>
                    <a:lnTo>
                      <a:pt x="451" y="805"/>
                    </a:lnTo>
                    <a:lnTo>
                      <a:pt x="451" y="808"/>
                    </a:lnTo>
                    <a:lnTo>
                      <a:pt x="452" y="809"/>
                    </a:lnTo>
                    <a:lnTo>
                      <a:pt x="453" y="810"/>
                    </a:lnTo>
                    <a:lnTo>
                      <a:pt x="453" y="812"/>
                    </a:lnTo>
                    <a:lnTo>
                      <a:pt x="454" y="813"/>
                    </a:lnTo>
                    <a:lnTo>
                      <a:pt x="456" y="814"/>
                    </a:lnTo>
                    <a:lnTo>
                      <a:pt x="456" y="816"/>
                    </a:lnTo>
                    <a:lnTo>
                      <a:pt x="457" y="817"/>
                    </a:lnTo>
                    <a:lnTo>
                      <a:pt x="458" y="818"/>
                    </a:lnTo>
                    <a:lnTo>
                      <a:pt x="459" y="820"/>
                    </a:lnTo>
                    <a:lnTo>
                      <a:pt x="459" y="821"/>
                    </a:lnTo>
                    <a:lnTo>
                      <a:pt x="461" y="822"/>
                    </a:lnTo>
                    <a:lnTo>
                      <a:pt x="462" y="824"/>
                    </a:lnTo>
                    <a:lnTo>
                      <a:pt x="462" y="825"/>
                    </a:lnTo>
                    <a:lnTo>
                      <a:pt x="463" y="826"/>
                    </a:lnTo>
                    <a:lnTo>
                      <a:pt x="465" y="829"/>
                    </a:lnTo>
                    <a:lnTo>
                      <a:pt x="466" y="830"/>
                    </a:lnTo>
                    <a:lnTo>
                      <a:pt x="466" y="831"/>
                    </a:lnTo>
                    <a:lnTo>
                      <a:pt x="467" y="833"/>
                    </a:lnTo>
                    <a:lnTo>
                      <a:pt x="468" y="834"/>
                    </a:lnTo>
                    <a:lnTo>
                      <a:pt x="468" y="835"/>
                    </a:lnTo>
                    <a:lnTo>
                      <a:pt x="470" y="837"/>
                    </a:lnTo>
                    <a:lnTo>
                      <a:pt x="471" y="838"/>
                    </a:lnTo>
                    <a:lnTo>
                      <a:pt x="472" y="839"/>
                    </a:lnTo>
                    <a:lnTo>
                      <a:pt x="472" y="841"/>
                    </a:lnTo>
                    <a:lnTo>
                      <a:pt x="473" y="842"/>
                    </a:lnTo>
                    <a:lnTo>
                      <a:pt x="475" y="843"/>
                    </a:lnTo>
                    <a:lnTo>
                      <a:pt x="475" y="845"/>
                    </a:lnTo>
                    <a:lnTo>
                      <a:pt x="476" y="846"/>
                    </a:lnTo>
                    <a:lnTo>
                      <a:pt x="477" y="847"/>
                    </a:lnTo>
                    <a:lnTo>
                      <a:pt x="479" y="849"/>
                    </a:lnTo>
                    <a:lnTo>
                      <a:pt x="479" y="850"/>
                    </a:lnTo>
                    <a:lnTo>
                      <a:pt x="480" y="851"/>
                    </a:lnTo>
                    <a:lnTo>
                      <a:pt x="481" y="852"/>
                    </a:lnTo>
                    <a:lnTo>
                      <a:pt x="482" y="854"/>
                    </a:lnTo>
                    <a:lnTo>
                      <a:pt x="482" y="855"/>
                    </a:lnTo>
                    <a:lnTo>
                      <a:pt x="484" y="856"/>
                    </a:lnTo>
                    <a:lnTo>
                      <a:pt x="485" y="858"/>
                    </a:lnTo>
                    <a:lnTo>
                      <a:pt x="485" y="859"/>
                    </a:lnTo>
                    <a:lnTo>
                      <a:pt x="486" y="862"/>
                    </a:lnTo>
                    <a:lnTo>
                      <a:pt x="487" y="863"/>
                    </a:lnTo>
                    <a:lnTo>
                      <a:pt x="489" y="864"/>
                    </a:lnTo>
                    <a:lnTo>
                      <a:pt x="489" y="866"/>
                    </a:lnTo>
                    <a:lnTo>
                      <a:pt x="490" y="867"/>
                    </a:lnTo>
                    <a:lnTo>
                      <a:pt x="491" y="868"/>
                    </a:lnTo>
                    <a:lnTo>
                      <a:pt x="493" y="870"/>
                    </a:lnTo>
                    <a:lnTo>
                      <a:pt x="493" y="871"/>
                    </a:lnTo>
                    <a:lnTo>
                      <a:pt x="494" y="872"/>
                    </a:lnTo>
                    <a:lnTo>
                      <a:pt x="495" y="873"/>
                    </a:lnTo>
                    <a:lnTo>
                      <a:pt x="496" y="875"/>
                    </a:lnTo>
                    <a:lnTo>
                      <a:pt x="496" y="876"/>
                    </a:lnTo>
                    <a:lnTo>
                      <a:pt x="498" y="877"/>
                    </a:lnTo>
                    <a:lnTo>
                      <a:pt x="499" y="879"/>
                    </a:lnTo>
                    <a:lnTo>
                      <a:pt x="499" y="880"/>
                    </a:lnTo>
                    <a:lnTo>
                      <a:pt x="500" y="881"/>
                    </a:lnTo>
                    <a:lnTo>
                      <a:pt x="501" y="883"/>
                    </a:lnTo>
                    <a:lnTo>
                      <a:pt x="503" y="884"/>
                    </a:lnTo>
                    <a:lnTo>
                      <a:pt x="503" y="885"/>
                    </a:lnTo>
                    <a:lnTo>
                      <a:pt x="504" y="887"/>
                    </a:lnTo>
                    <a:lnTo>
                      <a:pt x="505" y="888"/>
                    </a:lnTo>
                    <a:lnTo>
                      <a:pt x="507" y="889"/>
                    </a:lnTo>
                    <a:lnTo>
                      <a:pt x="507" y="891"/>
                    </a:lnTo>
                    <a:lnTo>
                      <a:pt x="508" y="892"/>
                    </a:lnTo>
                    <a:lnTo>
                      <a:pt x="509" y="893"/>
                    </a:lnTo>
                    <a:lnTo>
                      <a:pt x="510" y="894"/>
                    </a:lnTo>
                    <a:lnTo>
                      <a:pt x="512" y="896"/>
                    </a:lnTo>
                    <a:lnTo>
                      <a:pt x="513" y="897"/>
                    </a:lnTo>
                    <a:lnTo>
                      <a:pt x="513" y="898"/>
                    </a:lnTo>
                    <a:lnTo>
                      <a:pt x="514" y="900"/>
                    </a:lnTo>
                    <a:lnTo>
                      <a:pt x="515" y="901"/>
                    </a:lnTo>
                    <a:lnTo>
                      <a:pt x="517" y="902"/>
                    </a:lnTo>
                    <a:lnTo>
                      <a:pt x="517" y="904"/>
                    </a:lnTo>
                    <a:lnTo>
                      <a:pt x="518" y="905"/>
                    </a:lnTo>
                    <a:lnTo>
                      <a:pt x="519" y="906"/>
                    </a:lnTo>
                    <a:lnTo>
                      <a:pt x="521" y="908"/>
                    </a:lnTo>
                    <a:lnTo>
                      <a:pt x="521" y="909"/>
                    </a:lnTo>
                    <a:lnTo>
                      <a:pt x="522" y="910"/>
                    </a:lnTo>
                    <a:lnTo>
                      <a:pt x="523" y="912"/>
                    </a:lnTo>
                    <a:lnTo>
                      <a:pt x="523" y="913"/>
                    </a:lnTo>
                    <a:lnTo>
                      <a:pt x="524" y="914"/>
                    </a:lnTo>
                    <a:lnTo>
                      <a:pt x="526" y="916"/>
                    </a:lnTo>
                    <a:lnTo>
                      <a:pt x="527" y="917"/>
                    </a:lnTo>
                    <a:lnTo>
                      <a:pt x="527" y="918"/>
                    </a:lnTo>
                    <a:lnTo>
                      <a:pt x="528" y="919"/>
                    </a:lnTo>
                    <a:lnTo>
                      <a:pt x="529" y="921"/>
                    </a:lnTo>
                    <a:lnTo>
                      <a:pt x="529" y="922"/>
                    </a:lnTo>
                    <a:lnTo>
                      <a:pt x="531" y="923"/>
                    </a:lnTo>
                    <a:lnTo>
                      <a:pt x="532" y="925"/>
                    </a:lnTo>
                    <a:lnTo>
                      <a:pt x="533" y="926"/>
                    </a:lnTo>
                    <a:lnTo>
                      <a:pt x="533" y="927"/>
                    </a:lnTo>
                    <a:lnTo>
                      <a:pt x="535" y="929"/>
                    </a:lnTo>
                    <a:lnTo>
                      <a:pt x="536" y="930"/>
                    </a:lnTo>
                    <a:lnTo>
                      <a:pt x="536" y="931"/>
                    </a:lnTo>
                    <a:lnTo>
                      <a:pt x="537" y="933"/>
                    </a:lnTo>
                    <a:lnTo>
                      <a:pt x="538" y="933"/>
                    </a:lnTo>
                    <a:lnTo>
                      <a:pt x="538" y="934"/>
                    </a:lnTo>
                    <a:lnTo>
                      <a:pt x="540" y="935"/>
                    </a:lnTo>
                    <a:lnTo>
                      <a:pt x="541" y="937"/>
                    </a:lnTo>
                    <a:lnTo>
                      <a:pt x="542" y="938"/>
                    </a:lnTo>
                    <a:lnTo>
                      <a:pt x="542" y="939"/>
                    </a:lnTo>
                    <a:lnTo>
                      <a:pt x="543" y="940"/>
                    </a:lnTo>
                    <a:lnTo>
                      <a:pt x="545" y="942"/>
                    </a:lnTo>
                    <a:lnTo>
                      <a:pt x="545" y="943"/>
                    </a:lnTo>
                    <a:lnTo>
                      <a:pt x="546" y="944"/>
                    </a:lnTo>
                    <a:lnTo>
                      <a:pt x="547" y="946"/>
                    </a:lnTo>
                    <a:lnTo>
                      <a:pt x="549" y="947"/>
                    </a:lnTo>
                    <a:lnTo>
                      <a:pt x="549" y="948"/>
                    </a:lnTo>
                    <a:lnTo>
                      <a:pt x="550" y="950"/>
                    </a:lnTo>
                    <a:lnTo>
                      <a:pt x="551" y="951"/>
                    </a:lnTo>
                    <a:lnTo>
                      <a:pt x="551" y="952"/>
                    </a:lnTo>
                    <a:lnTo>
                      <a:pt x="552" y="954"/>
                    </a:lnTo>
                    <a:lnTo>
                      <a:pt x="554" y="955"/>
                    </a:lnTo>
                    <a:lnTo>
                      <a:pt x="555" y="956"/>
                    </a:lnTo>
                    <a:lnTo>
                      <a:pt x="556" y="958"/>
                    </a:lnTo>
                    <a:lnTo>
                      <a:pt x="557" y="959"/>
                    </a:lnTo>
                    <a:lnTo>
                      <a:pt x="557" y="960"/>
                    </a:lnTo>
                    <a:lnTo>
                      <a:pt x="559" y="962"/>
                    </a:lnTo>
                    <a:lnTo>
                      <a:pt x="560" y="963"/>
                    </a:lnTo>
                    <a:lnTo>
                      <a:pt x="561" y="964"/>
                    </a:lnTo>
                    <a:lnTo>
                      <a:pt x="561" y="965"/>
                    </a:lnTo>
                    <a:lnTo>
                      <a:pt x="563" y="967"/>
                    </a:lnTo>
                    <a:lnTo>
                      <a:pt x="564" y="968"/>
                    </a:lnTo>
                    <a:lnTo>
                      <a:pt x="565" y="969"/>
                    </a:lnTo>
                    <a:lnTo>
                      <a:pt x="565" y="971"/>
                    </a:lnTo>
                    <a:lnTo>
                      <a:pt x="566" y="971"/>
                    </a:lnTo>
                    <a:lnTo>
                      <a:pt x="568" y="972"/>
                    </a:lnTo>
                    <a:lnTo>
                      <a:pt x="568" y="973"/>
                    </a:lnTo>
                    <a:lnTo>
                      <a:pt x="569" y="975"/>
                    </a:lnTo>
                    <a:lnTo>
                      <a:pt x="570" y="976"/>
                    </a:lnTo>
                    <a:lnTo>
                      <a:pt x="571" y="977"/>
                    </a:lnTo>
                    <a:lnTo>
                      <a:pt x="571" y="979"/>
                    </a:lnTo>
                    <a:lnTo>
                      <a:pt x="573" y="980"/>
                    </a:lnTo>
                    <a:lnTo>
                      <a:pt x="574" y="981"/>
                    </a:lnTo>
                    <a:lnTo>
                      <a:pt x="575" y="981"/>
                    </a:lnTo>
                    <a:lnTo>
                      <a:pt x="575" y="983"/>
                    </a:lnTo>
                    <a:lnTo>
                      <a:pt x="577" y="984"/>
                    </a:lnTo>
                    <a:lnTo>
                      <a:pt x="578" y="985"/>
                    </a:lnTo>
                    <a:lnTo>
                      <a:pt x="579" y="986"/>
                    </a:lnTo>
                    <a:lnTo>
                      <a:pt x="579" y="988"/>
                    </a:lnTo>
                    <a:lnTo>
                      <a:pt x="580" y="989"/>
                    </a:lnTo>
                    <a:lnTo>
                      <a:pt x="582" y="990"/>
                    </a:lnTo>
                    <a:lnTo>
                      <a:pt x="583" y="992"/>
                    </a:lnTo>
                    <a:lnTo>
                      <a:pt x="584" y="993"/>
                    </a:lnTo>
                    <a:lnTo>
                      <a:pt x="585" y="994"/>
                    </a:lnTo>
                    <a:lnTo>
                      <a:pt x="585" y="996"/>
                    </a:lnTo>
                    <a:lnTo>
                      <a:pt x="587" y="997"/>
                    </a:lnTo>
                    <a:lnTo>
                      <a:pt x="588" y="998"/>
                    </a:lnTo>
                    <a:lnTo>
                      <a:pt x="589" y="998"/>
                    </a:lnTo>
                    <a:lnTo>
                      <a:pt x="589" y="1000"/>
                    </a:lnTo>
                    <a:lnTo>
                      <a:pt x="591" y="1001"/>
                    </a:lnTo>
                    <a:lnTo>
                      <a:pt x="592" y="1002"/>
                    </a:lnTo>
                    <a:lnTo>
                      <a:pt x="593" y="1004"/>
                    </a:lnTo>
                    <a:lnTo>
                      <a:pt x="593" y="1005"/>
                    </a:lnTo>
                    <a:lnTo>
                      <a:pt x="594" y="1005"/>
                    </a:lnTo>
                    <a:lnTo>
                      <a:pt x="596" y="1006"/>
                    </a:lnTo>
                    <a:lnTo>
                      <a:pt x="596" y="1007"/>
                    </a:lnTo>
                    <a:lnTo>
                      <a:pt x="597" y="1009"/>
                    </a:lnTo>
                    <a:lnTo>
                      <a:pt x="598" y="1010"/>
                    </a:lnTo>
                    <a:lnTo>
                      <a:pt x="599" y="1011"/>
                    </a:lnTo>
                    <a:lnTo>
                      <a:pt x="601" y="1013"/>
                    </a:lnTo>
                    <a:lnTo>
                      <a:pt x="602" y="1014"/>
                    </a:lnTo>
                    <a:lnTo>
                      <a:pt x="603" y="1015"/>
                    </a:lnTo>
                    <a:lnTo>
                      <a:pt x="603" y="1017"/>
                    </a:lnTo>
                    <a:lnTo>
                      <a:pt x="605" y="1018"/>
                    </a:lnTo>
                    <a:lnTo>
                      <a:pt x="606" y="1018"/>
                    </a:lnTo>
                    <a:lnTo>
                      <a:pt x="606" y="1019"/>
                    </a:lnTo>
                    <a:lnTo>
                      <a:pt x="607" y="1021"/>
                    </a:lnTo>
                    <a:lnTo>
                      <a:pt x="608" y="1022"/>
                    </a:lnTo>
                    <a:lnTo>
                      <a:pt x="610" y="1023"/>
                    </a:lnTo>
                    <a:lnTo>
                      <a:pt x="611" y="1025"/>
                    </a:lnTo>
                    <a:lnTo>
                      <a:pt x="612" y="1026"/>
                    </a:lnTo>
                    <a:lnTo>
                      <a:pt x="612" y="1027"/>
                    </a:lnTo>
                    <a:lnTo>
                      <a:pt x="613" y="1029"/>
                    </a:lnTo>
                    <a:lnTo>
                      <a:pt x="615" y="1030"/>
                    </a:lnTo>
                    <a:lnTo>
                      <a:pt x="616" y="1030"/>
                    </a:lnTo>
                    <a:lnTo>
                      <a:pt x="616" y="1031"/>
                    </a:lnTo>
                    <a:lnTo>
                      <a:pt x="617" y="1032"/>
                    </a:lnTo>
                    <a:lnTo>
                      <a:pt x="619" y="1034"/>
                    </a:lnTo>
                    <a:lnTo>
                      <a:pt x="619" y="1035"/>
                    </a:lnTo>
                    <a:lnTo>
                      <a:pt x="620" y="1035"/>
                    </a:lnTo>
                    <a:lnTo>
                      <a:pt x="621" y="1036"/>
                    </a:lnTo>
                    <a:lnTo>
                      <a:pt x="621" y="1038"/>
                    </a:lnTo>
                    <a:lnTo>
                      <a:pt x="622" y="1039"/>
                    </a:lnTo>
                    <a:lnTo>
                      <a:pt x="624" y="1040"/>
                    </a:lnTo>
                    <a:lnTo>
                      <a:pt x="625" y="1040"/>
                    </a:lnTo>
                    <a:lnTo>
                      <a:pt x="625" y="1042"/>
                    </a:lnTo>
                    <a:lnTo>
                      <a:pt x="626" y="1043"/>
                    </a:lnTo>
                    <a:lnTo>
                      <a:pt x="627" y="1044"/>
                    </a:lnTo>
                    <a:lnTo>
                      <a:pt x="627" y="1046"/>
                    </a:lnTo>
                    <a:lnTo>
                      <a:pt x="629" y="1046"/>
                    </a:lnTo>
                    <a:lnTo>
                      <a:pt x="630" y="1047"/>
                    </a:lnTo>
                    <a:lnTo>
                      <a:pt x="631" y="1048"/>
                    </a:lnTo>
                    <a:lnTo>
                      <a:pt x="631" y="1050"/>
                    </a:lnTo>
                    <a:lnTo>
                      <a:pt x="633" y="1050"/>
                    </a:lnTo>
                    <a:lnTo>
                      <a:pt x="634" y="1051"/>
                    </a:lnTo>
                    <a:lnTo>
                      <a:pt x="634" y="1052"/>
                    </a:lnTo>
                    <a:lnTo>
                      <a:pt x="635" y="1053"/>
                    </a:lnTo>
                    <a:lnTo>
                      <a:pt x="636" y="1055"/>
                    </a:lnTo>
                    <a:lnTo>
                      <a:pt x="638" y="1055"/>
                    </a:lnTo>
                    <a:lnTo>
                      <a:pt x="638" y="1056"/>
                    </a:lnTo>
                    <a:lnTo>
                      <a:pt x="639" y="1057"/>
                    </a:lnTo>
                    <a:lnTo>
                      <a:pt x="640" y="1059"/>
                    </a:lnTo>
                    <a:lnTo>
                      <a:pt x="640" y="106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8236" name="Freeform 58"/>
              <p:cNvSpPr>
                <a:spLocks/>
              </p:cNvSpPr>
              <p:nvPr/>
            </p:nvSpPr>
            <p:spPr bwMode="auto">
              <a:xfrm rot="-5400000">
                <a:off x="10753" y="1831"/>
                <a:ext cx="222" cy="75"/>
              </a:xfrm>
              <a:custGeom>
                <a:avLst/>
                <a:gdLst>
                  <a:gd name="T0" fmla="*/ 6 w 161"/>
                  <a:gd name="T1" fmla="*/ 1 h 142"/>
                  <a:gd name="T2" fmla="*/ 10 w 161"/>
                  <a:gd name="T3" fmla="*/ 1 h 142"/>
                  <a:gd name="T4" fmla="*/ 15 w 161"/>
                  <a:gd name="T5" fmla="*/ 2 h 142"/>
                  <a:gd name="T6" fmla="*/ 19 w 161"/>
                  <a:gd name="T7" fmla="*/ 3 h 142"/>
                  <a:gd name="T8" fmla="*/ 26 w 161"/>
                  <a:gd name="T9" fmla="*/ 4 h 142"/>
                  <a:gd name="T10" fmla="*/ 32 w 161"/>
                  <a:gd name="T11" fmla="*/ 4 h 142"/>
                  <a:gd name="T12" fmla="*/ 36 w 161"/>
                  <a:gd name="T13" fmla="*/ 6 h 142"/>
                  <a:gd name="T14" fmla="*/ 41 w 161"/>
                  <a:gd name="T15" fmla="*/ 6 h 142"/>
                  <a:gd name="T16" fmla="*/ 46 w 161"/>
                  <a:gd name="T17" fmla="*/ 7 h 142"/>
                  <a:gd name="T18" fmla="*/ 51 w 161"/>
                  <a:gd name="T19" fmla="*/ 8 h 142"/>
                  <a:gd name="T20" fmla="*/ 59 w 161"/>
                  <a:gd name="T21" fmla="*/ 8 h 142"/>
                  <a:gd name="T22" fmla="*/ 63 w 161"/>
                  <a:gd name="T23" fmla="*/ 10 h 142"/>
                  <a:gd name="T24" fmla="*/ 69 w 161"/>
                  <a:gd name="T25" fmla="*/ 11 h 142"/>
                  <a:gd name="T26" fmla="*/ 72 w 161"/>
                  <a:gd name="T27" fmla="*/ 11 h 142"/>
                  <a:gd name="T28" fmla="*/ 79 w 161"/>
                  <a:gd name="T29" fmla="*/ 12 h 142"/>
                  <a:gd name="T30" fmla="*/ 81 w 161"/>
                  <a:gd name="T31" fmla="*/ 13 h 142"/>
                  <a:gd name="T32" fmla="*/ 87 w 161"/>
                  <a:gd name="T33" fmla="*/ 13 h 142"/>
                  <a:gd name="T34" fmla="*/ 94 w 161"/>
                  <a:gd name="T35" fmla="*/ 14 h 142"/>
                  <a:gd name="T36" fmla="*/ 99 w 161"/>
                  <a:gd name="T37" fmla="*/ 15 h 142"/>
                  <a:gd name="T38" fmla="*/ 105 w 161"/>
                  <a:gd name="T39" fmla="*/ 15 h 142"/>
                  <a:gd name="T40" fmla="*/ 109 w 161"/>
                  <a:gd name="T41" fmla="*/ 16 h 142"/>
                  <a:gd name="T42" fmla="*/ 114 w 161"/>
                  <a:gd name="T43" fmla="*/ 17 h 142"/>
                  <a:gd name="T44" fmla="*/ 120 w 161"/>
                  <a:gd name="T45" fmla="*/ 17 h 142"/>
                  <a:gd name="T46" fmla="*/ 124 w 161"/>
                  <a:gd name="T47" fmla="*/ 18 h 142"/>
                  <a:gd name="T48" fmla="*/ 131 w 161"/>
                  <a:gd name="T49" fmla="*/ 19 h 142"/>
                  <a:gd name="T50" fmla="*/ 135 w 161"/>
                  <a:gd name="T51" fmla="*/ 20 h 142"/>
                  <a:gd name="T52" fmla="*/ 141 w 161"/>
                  <a:gd name="T53" fmla="*/ 20 h 142"/>
                  <a:gd name="T54" fmla="*/ 146 w 161"/>
                  <a:gd name="T55" fmla="*/ 21 h 142"/>
                  <a:gd name="T56" fmla="*/ 150 w 161"/>
                  <a:gd name="T57" fmla="*/ 22 h 142"/>
                  <a:gd name="T58" fmla="*/ 157 w 161"/>
                  <a:gd name="T59" fmla="*/ 22 h 142"/>
                  <a:gd name="T60" fmla="*/ 161 w 161"/>
                  <a:gd name="T61" fmla="*/ 23 h 142"/>
                  <a:gd name="T62" fmla="*/ 167 w 161"/>
                  <a:gd name="T63" fmla="*/ 24 h 142"/>
                  <a:gd name="T64" fmla="*/ 172 w 161"/>
                  <a:gd name="T65" fmla="*/ 24 h 142"/>
                  <a:gd name="T66" fmla="*/ 176 w 161"/>
                  <a:gd name="T67" fmla="*/ 25 h 142"/>
                  <a:gd name="T68" fmla="*/ 185 w 161"/>
                  <a:gd name="T69" fmla="*/ 26 h 142"/>
                  <a:gd name="T70" fmla="*/ 189 w 161"/>
                  <a:gd name="T71" fmla="*/ 26 h 142"/>
                  <a:gd name="T72" fmla="*/ 194 w 161"/>
                  <a:gd name="T73" fmla="*/ 27 h 142"/>
                  <a:gd name="T74" fmla="*/ 200 w 161"/>
                  <a:gd name="T75" fmla="*/ 28 h 142"/>
                  <a:gd name="T76" fmla="*/ 204 w 161"/>
                  <a:gd name="T77" fmla="*/ 29 h 142"/>
                  <a:gd name="T78" fmla="*/ 210 w 161"/>
                  <a:gd name="T79" fmla="*/ 29 h 142"/>
                  <a:gd name="T80" fmla="*/ 215 w 161"/>
                  <a:gd name="T81" fmla="*/ 30 h 142"/>
                  <a:gd name="T82" fmla="*/ 221 w 161"/>
                  <a:gd name="T83" fmla="*/ 31 h 142"/>
                  <a:gd name="T84" fmla="*/ 226 w 161"/>
                  <a:gd name="T85" fmla="*/ 31 h 142"/>
                  <a:gd name="T86" fmla="*/ 230 w 161"/>
                  <a:gd name="T87" fmla="*/ 32 h 142"/>
                  <a:gd name="T88" fmla="*/ 236 w 161"/>
                  <a:gd name="T89" fmla="*/ 32 h 142"/>
                  <a:gd name="T90" fmla="*/ 240 w 161"/>
                  <a:gd name="T91" fmla="*/ 33 h 142"/>
                  <a:gd name="T92" fmla="*/ 245 w 161"/>
                  <a:gd name="T93" fmla="*/ 33 h 142"/>
                  <a:gd name="T94" fmla="*/ 250 w 161"/>
                  <a:gd name="T95" fmla="*/ 34 h 142"/>
                  <a:gd name="T96" fmla="*/ 256 w 161"/>
                  <a:gd name="T97" fmla="*/ 34 h 142"/>
                  <a:gd name="T98" fmla="*/ 262 w 161"/>
                  <a:gd name="T99" fmla="*/ 35 h 142"/>
                  <a:gd name="T100" fmla="*/ 266 w 161"/>
                  <a:gd name="T101" fmla="*/ 35 h 142"/>
                  <a:gd name="T102" fmla="*/ 272 w 161"/>
                  <a:gd name="T103" fmla="*/ 36 h 142"/>
                  <a:gd name="T104" fmla="*/ 276 w 161"/>
                  <a:gd name="T105" fmla="*/ 36 h 142"/>
                  <a:gd name="T106" fmla="*/ 281 w 161"/>
                  <a:gd name="T107" fmla="*/ 37 h 142"/>
                  <a:gd name="T108" fmla="*/ 285 w 161"/>
                  <a:gd name="T109" fmla="*/ 38 h 142"/>
                  <a:gd name="T110" fmla="*/ 290 w 161"/>
                  <a:gd name="T111" fmla="*/ 38 h 142"/>
                  <a:gd name="T112" fmla="*/ 292 w 161"/>
                  <a:gd name="T113" fmla="*/ 38 h 142"/>
                  <a:gd name="T114" fmla="*/ 295 w 161"/>
                  <a:gd name="T115" fmla="*/ 39 h 1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1"/>
                  <a:gd name="T175" fmla="*/ 0 h 142"/>
                  <a:gd name="T176" fmla="*/ 161 w 161"/>
                  <a:gd name="T177" fmla="*/ 142 h 1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1" h="142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2" y="43"/>
                    </a:lnTo>
                    <a:lnTo>
                      <a:pt x="43" y="45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7" y="49"/>
                    </a:lnTo>
                    <a:lnTo>
                      <a:pt x="49" y="49"/>
                    </a:lnTo>
                    <a:lnTo>
                      <a:pt x="49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57" y="58"/>
                    </a:lnTo>
                    <a:lnTo>
                      <a:pt x="59" y="59"/>
                    </a:lnTo>
                    <a:lnTo>
                      <a:pt x="60" y="60"/>
                    </a:lnTo>
                    <a:lnTo>
                      <a:pt x="61" y="62"/>
                    </a:lnTo>
                    <a:lnTo>
                      <a:pt x="63" y="62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4"/>
                    </a:lnTo>
                    <a:lnTo>
                      <a:pt x="65" y="66"/>
                    </a:lnTo>
                    <a:lnTo>
                      <a:pt x="66" y="66"/>
                    </a:lnTo>
                    <a:lnTo>
                      <a:pt x="68" y="67"/>
                    </a:lnTo>
                    <a:lnTo>
                      <a:pt x="69" y="68"/>
                    </a:lnTo>
                    <a:lnTo>
                      <a:pt x="70" y="70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4"/>
                    </a:lnTo>
                    <a:lnTo>
                      <a:pt x="77" y="75"/>
                    </a:lnTo>
                    <a:lnTo>
                      <a:pt x="78" y="76"/>
                    </a:lnTo>
                    <a:lnTo>
                      <a:pt x="79" y="78"/>
                    </a:lnTo>
                    <a:lnTo>
                      <a:pt x="80" y="79"/>
                    </a:lnTo>
                    <a:lnTo>
                      <a:pt x="82" y="80"/>
                    </a:lnTo>
                    <a:lnTo>
                      <a:pt x="83" y="80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5" y="83"/>
                    </a:lnTo>
                    <a:lnTo>
                      <a:pt x="87" y="84"/>
                    </a:lnTo>
                    <a:lnTo>
                      <a:pt x="88" y="85"/>
                    </a:lnTo>
                    <a:lnTo>
                      <a:pt x="89" y="87"/>
                    </a:lnTo>
                    <a:lnTo>
                      <a:pt x="91" y="87"/>
                    </a:lnTo>
                    <a:lnTo>
                      <a:pt x="91" y="88"/>
                    </a:lnTo>
                    <a:lnTo>
                      <a:pt x="92" y="88"/>
                    </a:lnTo>
                    <a:lnTo>
                      <a:pt x="93" y="89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6" y="92"/>
                    </a:lnTo>
                    <a:lnTo>
                      <a:pt x="97" y="93"/>
                    </a:lnTo>
                    <a:lnTo>
                      <a:pt x="98" y="95"/>
                    </a:lnTo>
                    <a:lnTo>
                      <a:pt x="99" y="95"/>
                    </a:lnTo>
                    <a:lnTo>
                      <a:pt x="101" y="96"/>
                    </a:lnTo>
                    <a:lnTo>
                      <a:pt x="101" y="97"/>
                    </a:lnTo>
                    <a:lnTo>
                      <a:pt x="102" y="97"/>
                    </a:lnTo>
                    <a:lnTo>
                      <a:pt x="103" y="99"/>
                    </a:lnTo>
                    <a:lnTo>
                      <a:pt x="105" y="100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3"/>
                    </a:lnTo>
                    <a:lnTo>
                      <a:pt x="108" y="103"/>
                    </a:lnTo>
                    <a:lnTo>
                      <a:pt x="110" y="104"/>
                    </a:lnTo>
                    <a:lnTo>
                      <a:pt x="111" y="105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3" y="108"/>
                    </a:lnTo>
                    <a:lnTo>
                      <a:pt x="115" y="108"/>
                    </a:lnTo>
                    <a:lnTo>
                      <a:pt x="116" y="109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9" y="112"/>
                    </a:lnTo>
                    <a:lnTo>
                      <a:pt x="120" y="112"/>
                    </a:lnTo>
                    <a:lnTo>
                      <a:pt x="121" y="113"/>
                    </a:lnTo>
                    <a:lnTo>
                      <a:pt x="122" y="114"/>
                    </a:lnTo>
                    <a:lnTo>
                      <a:pt x="124" y="116"/>
                    </a:lnTo>
                    <a:lnTo>
                      <a:pt x="125" y="116"/>
                    </a:lnTo>
                    <a:lnTo>
                      <a:pt x="125" y="117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1"/>
                    </a:lnTo>
                    <a:lnTo>
                      <a:pt x="133" y="122"/>
                    </a:lnTo>
                    <a:lnTo>
                      <a:pt x="134" y="122"/>
                    </a:lnTo>
                    <a:lnTo>
                      <a:pt x="135" y="124"/>
                    </a:lnTo>
                    <a:lnTo>
                      <a:pt x="136" y="125"/>
                    </a:lnTo>
                    <a:lnTo>
                      <a:pt x="138" y="125"/>
                    </a:lnTo>
                    <a:lnTo>
                      <a:pt x="138" y="126"/>
                    </a:lnTo>
                    <a:lnTo>
                      <a:pt x="139" y="126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1" y="129"/>
                    </a:lnTo>
                    <a:lnTo>
                      <a:pt x="143" y="129"/>
                    </a:lnTo>
                    <a:lnTo>
                      <a:pt x="144" y="130"/>
                    </a:lnTo>
                    <a:lnTo>
                      <a:pt x="145" y="131"/>
                    </a:lnTo>
                    <a:lnTo>
                      <a:pt x="147" y="131"/>
                    </a:lnTo>
                    <a:lnTo>
                      <a:pt x="147" y="133"/>
                    </a:lnTo>
                    <a:lnTo>
                      <a:pt x="148" y="133"/>
                    </a:lnTo>
                    <a:lnTo>
                      <a:pt x="149" y="134"/>
                    </a:lnTo>
                    <a:lnTo>
                      <a:pt x="150" y="134"/>
                    </a:lnTo>
                    <a:lnTo>
                      <a:pt x="150" y="135"/>
                    </a:lnTo>
                    <a:lnTo>
                      <a:pt x="152" y="135"/>
                    </a:lnTo>
                    <a:lnTo>
                      <a:pt x="153" y="137"/>
                    </a:lnTo>
                    <a:lnTo>
                      <a:pt x="154" y="137"/>
                    </a:lnTo>
                    <a:lnTo>
                      <a:pt x="154" y="138"/>
                    </a:lnTo>
                    <a:lnTo>
                      <a:pt x="155" y="138"/>
                    </a:lnTo>
                    <a:lnTo>
                      <a:pt x="155" y="139"/>
                    </a:lnTo>
                    <a:lnTo>
                      <a:pt x="161" y="142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348200" name="Text Box 59"/>
            <p:cNvSpPr txBox="1">
              <a:spLocks noChangeArrowheads="1"/>
            </p:cNvSpPr>
            <p:nvPr/>
          </p:nvSpPr>
          <p:spPr bwMode="auto">
            <a:xfrm>
              <a:off x="2462118" y="2749656"/>
              <a:ext cx="48258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i="1" dirty="0">
                  <a:solidFill>
                    <a:srgbClr val="000000"/>
                  </a:solidFill>
                  <a:sym typeface="Symbol" pitchFamily="18" charset="2"/>
                </a:rPr>
                <a:t></a:t>
              </a:r>
              <a:endParaRPr lang="ru-RU" dirty="0"/>
            </a:p>
          </p:txBody>
        </p:sp>
        <p:sp>
          <p:nvSpPr>
            <p:cNvPr id="348201" name="Line 60"/>
            <p:cNvSpPr>
              <a:spLocks noChangeShapeType="1"/>
            </p:cNvSpPr>
            <p:nvPr/>
          </p:nvSpPr>
          <p:spPr bwMode="auto">
            <a:xfrm>
              <a:off x="1385888" y="2520950"/>
              <a:ext cx="0" cy="5715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202" name="Line 61"/>
            <p:cNvSpPr>
              <a:spLocks noChangeShapeType="1"/>
            </p:cNvSpPr>
            <p:nvPr/>
          </p:nvSpPr>
          <p:spPr bwMode="auto">
            <a:xfrm>
              <a:off x="1365250" y="3100388"/>
              <a:ext cx="5492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203" name="Line 62"/>
            <p:cNvSpPr>
              <a:spLocks noChangeShapeType="1"/>
            </p:cNvSpPr>
            <p:nvPr/>
          </p:nvSpPr>
          <p:spPr bwMode="auto">
            <a:xfrm>
              <a:off x="1374775" y="2528888"/>
              <a:ext cx="5492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204" name="Text Box 63"/>
            <p:cNvSpPr txBox="1">
              <a:spLocks noChangeArrowheads="1"/>
            </p:cNvSpPr>
            <p:nvPr/>
          </p:nvSpPr>
          <p:spPr bwMode="auto">
            <a:xfrm>
              <a:off x="8491538" y="2276475"/>
              <a:ext cx="615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latin typeface="Times New Roman" pitchFamily="18" charset="0"/>
                </a:rPr>
                <a:t>b/</a:t>
              </a:r>
              <a:r>
                <a:rPr lang="en-US" sz="2000" dirty="0">
                  <a:latin typeface="Times New Roman" pitchFamily="18" charset="0"/>
                </a:rPr>
                <a:t>2</a:t>
              </a:r>
              <a:endParaRPr lang="ru-RU" dirty="0"/>
            </a:p>
          </p:txBody>
        </p:sp>
        <p:sp>
          <p:nvSpPr>
            <p:cNvPr id="348205" name="Text Box 64"/>
            <p:cNvSpPr txBox="1">
              <a:spLocks noChangeArrowheads="1"/>
            </p:cNvSpPr>
            <p:nvPr/>
          </p:nvSpPr>
          <p:spPr bwMode="auto">
            <a:xfrm>
              <a:off x="8480425" y="2876550"/>
              <a:ext cx="615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i="1" dirty="0">
                  <a:latin typeface="Times New Roman" pitchFamily="18" charset="0"/>
                </a:rPr>
                <a:t>-</a:t>
              </a:r>
              <a:r>
                <a:rPr lang="en-US" sz="2000" i="1" dirty="0">
                  <a:latin typeface="Times New Roman" pitchFamily="18" charset="0"/>
                </a:rPr>
                <a:t>b/</a:t>
              </a:r>
              <a:r>
                <a:rPr lang="en-US" sz="2000" dirty="0">
                  <a:latin typeface="Times New Roman" pitchFamily="18" charset="0"/>
                </a:rPr>
                <a:t>2</a:t>
              </a:r>
              <a:endParaRPr lang="ru-RU" dirty="0"/>
            </a:p>
          </p:txBody>
        </p:sp>
        <p:sp>
          <p:nvSpPr>
            <p:cNvPr id="348206" name="Text Box 65"/>
            <p:cNvSpPr txBox="1">
              <a:spLocks noChangeArrowheads="1"/>
            </p:cNvSpPr>
            <p:nvPr/>
          </p:nvSpPr>
          <p:spPr bwMode="auto">
            <a:xfrm>
              <a:off x="2811517" y="2205240"/>
              <a:ext cx="520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i="1" dirty="0">
                  <a:solidFill>
                    <a:srgbClr val="000000"/>
                  </a:solidFill>
                  <a:sym typeface="Symbol" pitchFamily="18" charset="2"/>
                </a:rPr>
                <a:t></a:t>
              </a:r>
              <a:r>
                <a:rPr lang="en-US" i="1" dirty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ru-RU" dirty="0">
                  <a:solidFill>
                    <a:srgbClr val="000000"/>
                  </a:solidFill>
                  <a:sym typeface="Symbol" pitchFamily="18" charset="2"/>
                </a:rPr>
                <a:t></a:t>
              </a:r>
              <a:endParaRPr lang="ru-RU" dirty="0"/>
            </a:p>
          </p:txBody>
        </p:sp>
        <p:sp>
          <p:nvSpPr>
            <p:cNvPr id="348207" name="Rectangle 66"/>
            <p:cNvSpPr>
              <a:spLocks noChangeArrowheads="1"/>
            </p:cNvSpPr>
            <p:nvPr/>
          </p:nvSpPr>
          <p:spPr bwMode="auto">
            <a:xfrm>
              <a:off x="0" y="30257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48208" name="Rectangle 68"/>
            <p:cNvSpPr>
              <a:spLocks noChangeArrowheads="1"/>
            </p:cNvSpPr>
            <p:nvPr/>
          </p:nvSpPr>
          <p:spPr bwMode="auto">
            <a:xfrm>
              <a:off x="0" y="30257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48209" name="Text Box 70"/>
            <p:cNvSpPr txBox="1">
              <a:spLocks noChangeArrowheads="1"/>
            </p:cNvSpPr>
            <p:nvPr/>
          </p:nvSpPr>
          <p:spPr bwMode="auto">
            <a:xfrm>
              <a:off x="8528050" y="1268413"/>
              <a:ext cx="615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latin typeface="Times New Roman" pitchFamily="18" charset="0"/>
                  <a:sym typeface="Symbol" pitchFamily="18" charset="2"/>
                </a:rPr>
                <a:t>/</a:t>
              </a:r>
              <a:r>
                <a:rPr lang="en-US" sz="2000" i="1" dirty="0">
                  <a:latin typeface="Times New Roman" pitchFamily="18" charset="0"/>
                </a:rPr>
                <a:t>b</a:t>
              </a:r>
              <a:endParaRPr lang="ru-RU" dirty="0"/>
            </a:p>
          </p:txBody>
        </p:sp>
        <p:sp>
          <p:nvSpPr>
            <p:cNvPr id="348210" name="Text Box 71"/>
            <p:cNvSpPr txBox="1">
              <a:spLocks noChangeArrowheads="1"/>
            </p:cNvSpPr>
            <p:nvPr/>
          </p:nvSpPr>
          <p:spPr bwMode="auto">
            <a:xfrm>
              <a:off x="8528050" y="3789363"/>
              <a:ext cx="615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latin typeface="Times New Roman" pitchFamily="18" charset="0"/>
                  <a:sym typeface="Symbol" pitchFamily="18" charset="2"/>
                </a:rPr>
                <a:t>-/</a:t>
              </a:r>
              <a:r>
                <a:rPr lang="en-US" sz="2000" i="1" dirty="0">
                  <a:latin typeface="Times New Roman" pitchFamily="18" charset="0"/>
                </a:rPr>
                <a:t>b</a:t>
              </a:r>
              <a:endParaRPr lang="ru-RU" dirty="0"/>
            </a:p>
          </p:txBody>
        </p:sp>
        <p:sp>
          <p:nvSpPr>
            <p:cNvPr id="348211" name="Text Box 72"/>
            <p:cNvSpPr txBox="1">
              <a:spLocks noChangeArrowheads="1"/>
            </p:cNvSpPr>
            <p:nvPr/>
          </p:nvSpPr>
          <p:spPr bwMode="auto">
            <a:xfrm>
              <a:off x="5292725" y="3644900"/>
              <a:ext cx="2087563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“</a:t>
              </a:r>
              <a:r>
                <a:rPr lang="ru-RU" b="1" dirty="0">
                  <a:solidFill>
                    <a:srgbClr val="0000FF"/>
                  </a:solidFill>
                  <a:latin typeface="Times New Roman" pitchFamily="18" charset="0"/>
                </a:rPr>
                <a:t>Дальняя зона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”: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  <p:sp>
          <p:nvSpPr>
            <p:cNvPr id="348212" name="Rectangle 73"/>
            <p:cNvSpPr>
              <a:spLocks noChangeArrowheads="1"/>
            </p:cNvSpPr>
            <p:nvPr/>
          </p:nvSpPr>
          <p:spPr bwMode="auto">
            <a:xfrm>
              <a:off x="0" y="2998788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graphicFrame>
          <p:nvGraphicFramePr>
            <p:cNvPr id="348165" name="Object 75"/>
            <p:cNvGraphicFramePr>
              <a:graphicFrameLocks noChangeAspect="1"/>
            </p:cNvGraphicFramePr>
            <p:nvPr/>
          </p:nvGraphicFramePr>
          <p:xfrm>
            <a:off x="1142976" y="3571876"/>
            <a:ext cx="700110" cy="594764"/>
          </p:xfrm>
          <a:graphic>
            <a:graphicData uri="http://schemas.openxmlformats.org/presentationml/2006/ole">
              <p:oleObj spid="_x0000_s348165" name="Формула" r:id="rId7" imgW="495000" imgH="419040" progId="Equation.3">
                <p:embed/>
              </p:oleObj>
            </a:graphicData>
          </a:graphic>
        </p:graphicFrame>
        <p:sp>
          <p:nvSpPr>
            <p:cNvPr id="348213" name="Text Box 76"/>
            <p:cNvSpPr txBox="1">
              <a:spLocks noChangeArrowheads="1"/>
            </p:cNvSpPr>
            <p:nvPr/>
          </p:nvSpPr>
          <p:spPr bwMode="auto">
            <a:xfrm>
              <a:off x="2555875" y="1411288"/>
              <a:ext cx="2087563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“</a:t>
              </a:r>
              <a:r>
                <a:rPr lang="ru-RU" b="1" i="1" dirty="0">
                  <a:solidFill>
                    <a:srgbClr val="0000FF"/>
                  </a:solidFill>
                  <a:latin typeface="Times New Roman" pitchFamily="18" charset="0"/>
                </a:rPr>
                <a:t>Френель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</a:rPr>
                <a:t>”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  <p:sp>
          <p:nvSpPr>
            <p:cNvPr id="348214" name="Line 77"/>
            <p:cNvSpPr>
              <a:spLocks noChangeShapeType="1"/>
            </p:cNvSpPr>
            <p:nvPr/>
          </p:nvSpPr>
          <p:spPr bwMode="auto">
            <a:xfrm flipV="1">
              <a:off x="1908175" y="2060575"/>
              <a:ext cx="0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215" name="Line 78"/>
            <p:cNvSpPr>
              <a:spLocks noChangeShapeType="1"/>
            </p:cNvSpPr>
            <p:nvPr/>
          </p:nvSpPr>
          <p:spPr bwMode="auto">
            <a:xfrm flipV="1">
              <a:off x="4187825" y="1700213"/>
              <a:ext cx="0" cy="2160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216" name="Line 79"/>
            <p:cNvSpPr>
              <a:spLocks noChangeShapeType="1"/>
            </p:cNvSpPr>
            <p:nvPr/>
          </p:nvSpPr>
          <p:spPr bwMode="auto">
            <a:xfrm flipH="1">
              <a:off x="1187450" y="2805113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217" name="Line 80"/>
            <p:cNvSpPr>
              <a:spLocks noChangeShapeType="1"/>
            </p:cNvSpPr>
            <p:nvPr/>
          </p:nvSpPr>
          <p:spPr bwMode="auto">
            <a:xfrm flipH="1">
              <a:off x="3179763" y="2805113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218" name="Line 81"/>
            <p:cNvSpPr>
              <a:spLocks noChangeShapeType="1"/>
            </p:cNvSpPr>
            <p:nvPr/>
          </p:nvSpPr>
          <p:spPr bwMode="auto">
            <a:xfrm flipH="1">
              <a:off x="7164388" y="2805113"/>
              <a:ext cx="136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219" name="Text Box 82"/>
            <p:cNvSpPr txBox="1">
              <a:spLocks noChangeArrowheads="1"/>
            </p:cNvSpPr>
            <p:nvPr/>
          </p:nvSpPr>
          <p:spPr bwMode="auto">
            <a:xfrm>
              <a:off x="1042988" y="2468563"/>
              <a:ext cx="2873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latin typeface="Times New Roman" pitchFamily="18" charset="0"/>
                  <a:sym typeface="Symbol" pitchFamily="18" charset="2"/>
                </a:rPr>
                <a:t>I</a:t>
              </a:r>
              <a:endParaRPr lang="ru-RU" dirty="0"/>
            </a:p>
          </p:txBody>
        </p:sp>
        <p:sp>
          <p:nvSpPr>
            <p:cNvPr id="348220" name="Text Box 83"/>
            <p:cNvSpPr txBox="1">
              <a:spLocks noChangeArrowheads="1"/>
            </p:cNvSpPr>
            <p:nvPr/>
          </p:nvSpPr>
          <p:spPr bwMode="auto">
            <a:xfrm>
              <a:off x="7180263" y="2436813"/>
              <a:ext cx="2873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latin typeface="Times New Roman" pitchFamily="18" charset="0"/>
                  <a:sym typeface="Symbol" pitchFamily="18" charset="2"/>
                </a:rPr>
                <a:t>I</a:t>
              </a:r>
              <a:endParaRPr lang="ru-RU" dirty="0"/>
            </a:p>
          </p:txBody>
        </p:sp>
        <p:sp>
          <p:nvSpPr>
            <p:cNvPr id="348221" name="Text Box 84"/>
            <p:cNvSpPr txBox="1">
              <a:spLocks noChangeArrowheads="1"/>
            </p:cNvSpPr>
            <p:nvPr/>
          </p:nvSpPr>
          <p:spPr bwMode="auto">
            <a:xfrm>
              <a:off x="539750" y="1484313"/>
              <a:ext cx="431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endParaRPr lang="en-US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  <p:sp>
          <p:nvSpPr>
            <p:cNvPr id="348222" name="Text Box 70"/>
            <p:cNvSpPr txBox="1">
              <a:spLocks noChangeArrowheads="1"/>
            </p:cNvSpPr>
            <p:nvPr/>
          </p:nvSpPr>
          <p:spPr bwMode="auto">
            <a:xfrm>
              <a:off x="4929190" y="2214554"/>
              <a:ext cx="71438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i="1" dirty="0"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1600" dirty="0">
                  <a:latin typeface="Times New Roman" pitchFamily="18" charset="0"/>
                  <a:sym typeface="Symbol" pitchFamily="18" charset="2"/>
                </a:rPr>
                <a:t> = 1</a:t>
              </a:r>
              <a:endParaRPr lang="ru-RU" sz="1600" dirty="0"/>
            </a:p>
          </p:txBody>
        </p:sp>
        <p:sp>
          <p:nvSpPr>
            <p:cNvPr id="348223" name="Text Box 70"/>
            <p:cNvSpPr txBox="1">
              <a:spLocks noChangeArrowheads="1"/>
            </p:cNvSpPr>
            <p:nvPr/>
          </p:nvSpPr>
          <p:spPr bwMode="auto">
            <a:xfrm>
              <a:off x="4572000" y="1785926"/>
              <a:ext cx="71438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i="1" dirty="0"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1600" dirty="0">
                  <a:latin typeface="Times New Roman" pitchFamily="18" charset="0"/>
                  <a:sym typeface="Symbol" pitchFamily="18" charset="2"/>
                </a:rPr>
                <a:t> = </a:t>
              </a:r>
              <a:r>
                <a:rPr lang="en-US" sz="1600" i="1" dirty="0">
                  <a:latin typeface="Times New Roman" pitchFamily="18" charset="0"/>
                  <a:sym typeface="Symbol" pitchFamily="18" charset="2"/>
                </a:rPr>
                <a:t>n</a:t>
              </a:r>
              <a:endParaRPr lang="ru-RU" sz="1600" i="1" dirty="0"/>
            </a:p>
          </p:txBody>
        </p:sp>
      </p:grpSp>
      <p:sp>
        <p:nvSpPr>
          <p:cNvPr id="89" name="Text Box 76"/>
          <p:cNvSpPr txBox="1">
            <a:spLocks noChangeArrowheads="1"/>
          </p:cNvSpPr>
          <p:nvPr/>
        </p:nvSpPr>
        <p:spPr bwMode="auto">
          <a:xfrm>
            <a:off x="3571875" y="5643563"/>
            <a:ext cx="185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</a:rPr>
              <a:t>Фраунгофер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:                                           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7389813" y="5562600"/>
          <a:ext cx="769937" cy="668338"/>
        </p:xfrm>
        <a:graphic>
          <a:graphicData uri="http://schemas.openxmlformats.org/presentationml/2006/ole">
            <p:oleObj spid="_x0000_s348166" name="Формула" r:id="rId8" imgW="558720" imgH="482400" progId="Equation.3">
              <p:embed/>
            </p:oleObj>
          </a:graphicData>
        </a:graphic>
      </p:graphicFrame>
      <p:sp>
        <p:nvSpPr>
          <p:cNvPr id="348174" name="Text Box 76"/>
          <p:cNvSpPr txBox="1">
            <a:spLocks noChangeArrowheads="1"/>
          </p:cNvSpPr>
          <p:nvPr/>
        </p:nvSpPr>
        <p:spPr bwMode="auto">
          <a:xfrm>
            <a:off x="428625" y="4214813"/>
            <a:ext cx="2857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b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–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</a:rPr>
              <a:t>размер отверстия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lang="ru-RU" b="1" i="1" dirty="0">
              <a:solidFill>
                <a:srgbClr val="0000FF"/>
              </a:solidFill>
            </a:endParaRPr>
          </a:p>
        </p:txBody>
      </p:sp>
      <p:grpSp>
        <p:nvGrpSpPr>
          <p:cNvPr id="9" name="Группа 93"/>
          <p:cNvGrpSpPr>
            <a:grpSpLocks/>
          </p:cNvGrpSpPr>
          <p:nvPr/>
        </p:nvGrpSpPr>
        <p:grpSpPr bwMode="auto">
          <a:xfrm>
            <a:off x="530225" y="5500688"/>
            <a:ext cx="1612900" cy="939800"/>
            <a:chOff x="530225" y="5500688"/>
            <a:chExt cx="1612882" cy="939800"/>
          </a:xfrm>
        </p:grpSpPr>
        <p:graphicFrame>
          <p:nvGraphicFramePr>
            <p:cNvPr id="348167" name="Object 7"/>
            <p:cNvGraphicFramePr>
              <a:graphicFrameLocks noChangeAspect="1"/>
            </p:cNvGraphicFramePr>
            <p:nvPr/>
          </p:nvGraphicFramePr>
          <p:xfrm>
            <a:off x="530225" y="5500688"/>
            <a:ext cx="706438" cy="939800"/>
          </p:xfrm>
          <a:graphic>
            <a:graphicData uri="http://schemas.openxmlformats.org/presentationml/2006/ole">
              <p:oleObj spid="_x0000_s348167" name="Формула" r:id="rId9" imgW="317160" imgH="419040" progId="Equation.3">
                <p:embed/>
              </p:oleObj>
            </a:graphicData>
          </a:graphic>
        </p:graphicFrame>
        <p:sp>
          <p:nvSpPr>
            <p:cNvPr id="348177" name="Text Box 72"/>
            <p:cNvSpPr txBox="1">
              <a:spLocks noChangeArrowheads="1"/>
            </p:cNvSpPr>
            <p:nvPr/>
          </p:nvSpPr>
          <p:spPr bwMode="auto">
            <a:xfrm>
              <a:off x="1142976" y="5595872"/>
              <a:ext cx="1000131" cy="69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en-US" sz="3200" b="1" dirty="0">
                  <a:solidFill>
                    <a:srgbClr val="00B0F0"/>
                  </a:solidFill>
                  <a:latin typeface="Times New Roman" pitchFamily="18" charset="0"/>
                </a:rPr>
                <a:t>???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97" name="Text Box 76"/>
          <p:cNvSpPr txBox="1">
            <a:spLocks noChangeArrowheads="1"/>
          </p:cNvSpPr>
          <p:nvPr/>
        </p:nvSpPr>
        <p:spPr bwMode="auto">
          <a:xfrm>
            <a:off x="2714625" y="6353175"/>
            <a:ext cx="2857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</a:rPr>
              <a:t>Задачи: 10.2; 10.3; 10.10                                           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3" name="Rectangle 11"/>
          <p:cNvSpPr>
            <a:spLocks noChangeArrowheads="1"/>
          </p:cNvSpPr>
          <p:nvPr/>
        </p:nvSpPr>
        <p:spPr bwMode="auto">
          <a:xfrm>
            <a:off x="755650" y="893763"/>
            <a:ext cx="3602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т+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1)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20172" name="Object 12"/>
          <p:cNvGraphicFramePr>
            <a:graphicFrameLocks noChangeAspect="1"/>
          </p:cNvGraphicFramePr>
          <p:nvPr>
            <p:ph/>
          </p:nvPr>
        </p:nvGraphicFramePr>
        <p:xfrm>
          <a:off x="6858000" y="692150"/>
          <a:ext cx="1800225" cy="1138238"/>
        </p:xfrm>
        <a:graphic>
          <a:graphicData uri="http://schemas.openxmlformats.org/presentationml/2006/ole">
            <p:oleObj spid="_x0000_s220172" name="Формула" r:id="rId3" imgW="622080" imgH="393480" progId="Equation.3">
              <p:embed/>
            </p:oleObj>
          </a:graphicData>
        </a:graphic>
      </p:graphicFrame>
      <p:sp>
        <p:nvSpPr>
          <p:cNvPr id="220174" name="Прямоугольник 9"/>
          <p:cNvSpPr>
            <a:spLocks noChangeArrowheads="1"/>
          </p:cNvSpPr>
          <p:nvPr/>
        </p:nvSpPr>
        <p:spPr bwMode="auto">
          <a:xfrm>
            <a:off x="714375" y="285750"/>
            <a:ext cx="4071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6.3. Свободная спектральная область</a:t>
            </a:r>
          </a:p>
        </p:txBody>
      </p:sp>
      <p:sp>
        <p:nvSpPr>
          <p:cNvPr id="220175" name="AutoShape 210"/>
          <p:cNvSpPr>
            <a:spLocks noChangeArrowheads="1"/>
          </p:cNvSpPr>
          <p:nvPr/>
        </p:nvSpPr>
        <p:spPr bwMode="auto">
          <a:xfrm>
            <a:off x="6500813" y="500063"/>
            <a:ext cx="2500312" cy="1643062"/>
          </a:xfrm>
          <a:prstGeom prst="cloudCallout">
            <a:avLst>
              <a:gd name="adj1" fmla="val -142764"/>
              <a:gd name="adj2" fmla="val -788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220176" name="Группа 13"/>
          <p:cNvGrpSpPr>
            <a:grpSpLocks/>
          </p:cNvGrpSpPr>
          <p:nvPr/>
        </p:nvGrpSpPr>
        <p:grpSpPr bwMode="auto">
          <a:xfrm>
            <a:off x="1428750" y="1557338"/>
            <a:ext cx="5535613" cy="5040312"/>
            <a:chOff x="2349500" y="1557338"/>
            <a:chExt cx="5535613" cy="5040312"/>
          </a:xfrm>
        </p:grpSpPr>
        <p:pic>
          <p:nvPicPr>
            <p:cNvPr id="22017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49500" y="1557338"/>
              <a:ext cx="4832350" cy="504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179" name="Text Box 7"/>
            <p:cNvSpPr txBox="1">
              <a:spLocks noChangeArrowheads="1"/>
            </p:cNvSpPr>
            <p:nvPr/>
          </p:nvSpPr>
          <p:spPr bwMode="auto">
            <a:xfrm>
              <a:off x="2632075" y="3573463"/>
              <a:ext cx="208438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i="1" dirty="0">
                  <a:solidFill>
                    <a:srgbClr val="FF5050"/>
                  </a:solidFill>
                  <a:latin typeface="Times New Roman" pitchFamily="18" charset="0"/>
                </a:rPr>
                <a:t>порядок </a:t>
              </a:r>
              <a:r>
                <a:rPr lang="en-US" sz="2400" i="1" dirty="0">
                  <a:solidFill>
                    <a:srgbClr val="FF5050"/>
                  </a:solidFill>
                  <a:latin typeface="Times New Roman" pitchFamily="18" charset="0"/>
                </a:rPr>
                <a:t>“m”</a:t>
              </a:r>
              <a:endParaRPr lang="ru-RU" sz="2400" dirty="0">
                <a:solidFill>
                  <a:srgbClr val="FF5050"/>
                </a:solidFill>
                <a:latin typeface="Times New Roman" pitchFamily="18" charset="0"/>
              </a:endParaRPr>
            </a:p>
          </p:txBody>
        </p:sp>
        <p:sp>
          <p:nvSpPr>
            <p:cNvPr id="220180" name="Text Box 8"/>
            <p:cNvSpPr txBox="1">
              <a:spLocks noChangeArrowheads="1"/>
            </p:cNvSpPr>
            <p:nvPr/>
          </p:nvSpPr>
          <p:spPr bwMode="auto">
            <a:xfrm>
              <a:off x="5364163" y="3500438"/>
              <a:ext cx="2520950" cy="5476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i="1" dirty="0">
                  <a:solidFill>
                    <a:srgbClr val="FF5050"/>
                  </a:solidFill>
                  <a:latin typeface="Times New Roman" pitchFamily="18" charset="0"/>
                </a:rPr>
                <a:t>порядок “m+</a:t>
              </a:r>
              <a:r>
                <a:rPr lang="ru-RU" sz="2400" dirty="0">
                  <a:solidFill>
                    <a:srgbClr val="FF5050"/>
                  </a:solidFill>
                  <a:latin typeface="Times New Roman" pitchFamily="18" charset="0"/>
                </a:rPr>
                <a:t>1</a:t>
              </a:r>
              <a:r>
                <a:rPr lang="ru-RU" sz="2400" i="1" dirty="0">
                  <a:solidFill>
                    <a:srgbClr val="FF5050"/>
                  </a:solidFill>
                  <a:latin typeface="Times New Roman" pitchFamily="18" charset="0"/>
                </a:rPr>
                <a:t>”</a:t>
              </a:r>
              <a:endParaRPr lang="ru-RU" sz="2400" dirty="0">
                <a:solidFill>
                  <a:srgbClr val="FF5050"/>
                </a:solidFill>
              </a:endParaRPr>
            </a:p>
          </p:txBody>
        </p:sp>
        <p:sp>
          <p:nvSpPr>
            <p:cNvPr id="220181" name="Text Box 9"/>
            <p:cNvSpPr txBox="1">
              <a:spLocks noChangeArrowheads="1"/>
            </p:cNvSpPr>
            <p:nvPr/>
          </p:nvSpPr>
          <p:spPr bwMode="auto">
            <a:xfrm>
              <a:off x="5508625" y="4076700"/>
              <a:ext cx="1223963" cy="719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</a:t>
              </a:r>
              <a:endParaRPr lang="ru-RU" dirty="0"/>
            </a:p>
          </p:txBody>
        </p:sp>
        <p:sp>
          <p:nvSpPr>
            <p:cNvPr id="220182" name="Text Box 14"/>
            <p:cNvSpPr txBox="1">
              <a:spLocks noChangeArrowheads="1"/>
            </p:cNvSpPr>
            <p:nvPr/>
          </p:nvSpPr>
          <p:spPr bwMode="auto">
            <a:xfrm>
              <a:off x="2855665" y="4118645"/>
              <a:ext cx="1368425" cy="5667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   +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</a:t>
              </a:r>
              <a:endParaRPr lang="en-US" dirty="0">
                <a:sym typeface="Symbol" pitchFamily="18" charset="2"/>
              </a:endParaRPr>
            </a:p>
          </p:txBody>
        </p:sp>
        <p:sp>
          <p:nvSpPr>
            <p:cNvPr id="220183" name="Text Box 9"/>
            <p:cNvSpPr txBox="1">
              <a:spLocks noChangeArrowheads="1"/>
            </p:cNvSpPr>
            <p:nvPr/>
          </p:nvSpPr>
          <p:spPr bwMode="auto">
            <a:xfrm>
              <a:off x="2500298" y="3262150"/>
              <a:ext cx="500066" cy="428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</a:t>
              </a:r>
              <a:endParaRPr lang="ru-RU" dirty="0"/>
            </a:p>
          </p:txBody>
        </p:sp>
        <p:sp>
          <p:nvSpPr>
            <p:cNvPr id="220184" name="Text Box 14"/>
            <p:cNvSpPr txBox="1">
              <a:spLocks noChangeArrowheads="1"/>
            </p:cNvSpPr>
            <p:nvPr/>
          </p:nvSpPr>
          <p:spPr bwMode="auto">
            <a:xfrm>
              <a:off x="3929059" y="3262271"/>
              <a:ext cx="1143008" cy="428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   +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</a:t>
              </a:r>
              <a:endParaRPr lang="en-US" dirty="0"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Line 78"/>
          <p:cNvSpPr>
            <a:spLocks noChangeShapeType="1"/>
          </p:cNvSpPr>
          <p:nvPr/>
        </p:nvSpPr>
        <p:spPr bwMode="auto">
          <a:xfrm>
            <a:off x="493713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626" name="Line 79"/>
          <p:cNvSpPr>
            <a:spLocks noChangeShapeType="1"/>
          </p:cNvSpPr>
          <p:nvPr/>
        </p:nvSpPr>
        <p:spPr bwMode="auto">
          <a:xfrm flipH="1">
            <a:off x="1260475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627" name="Rectangle 81"/>
          <p:cNvSpPr>
            <a:spLocks/>
          </p:cNvSpPr>
          <p:nvPr/>
        </p:nvSpPr>
        <p:spPr bwMode="auto">
          <a:xfrm>
            <a:off x="-180975" y="788907"/>
            <a:ext cx="3024188" cy="3603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i="1" dirty="0">
                <a:solidFill>
                  <a:srgbClr val="0000FF"/>
                </a:solidFill>
                <a:latin typeface="Constantia" pitchFamily="18" charset="0"/>
              </a:rPr>
              <a:t>Непрерывный </a:t>
            </a:r>
            <a:endParaRPr lang="ru-RU" sz="32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410628" name="Picture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708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9" name="Picture 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111625"/>
            <a:ext cx="7704137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30" name="Rectangle 84"/>
          <p:cNvSpPr>
            <a:spLocks noChangeArrowheads="1"/>
          </p:cNvSpPr>
          <p:nvPr/>
        </p:nvSpPr>
        <p:spPr bwMode="auto">
          <a:xfrm>
            <a:off x="3492500" y="188913"/>
            <a:ext cx="2327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Constantia" pitchFamily="18" charset="0"/>
              </a:rPr>
              <a:t>Спектры</a:t>
            </a:r>
          </a:p>
        </p:txBody>
      </p:sp>
      <p:sp>
        <p:nvSpPr>
          <p:cNvPr id="410631" name="Rectangle 86"/>
          <p:cNvSpPr>
            <a:spLocks/>
          </p:cNvSpPr>
          <p:nvPr/>
        </p:nvSpPr>
        <p:spPr bwMode="auto">
          <a:xfrm>
            <a:off x="-107950" y="3644900"/>
            <a:ext cx="3024188" cy="3603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i="1" dirty="0">
                <a:solidFill>
                  <a:srgbClr val="0000FF"/>
                </a:solidFill>
                <a:latin typeface="Constantia" pitchFamily="18" charset="0"/>
              </a:rPr>
              <a:t>Линейчатый </a:t>
            </a:r>
            <a:endParaRPr lang="ru-RU" sz="32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410632" name="Rectangle 87"/>
          <p:cNvSpPr>
            <a:spLocks noChangeArrowheads="1"/>
          </p:cNvSpPr>
          <p:nvPr/>
        </p:nvSpPr>
        <p:spPr bwMode="auto">
          <a:xfrm>
            <a:off x="5756275" y="3595688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Водород</a:t>
            </a:r>
          </a:p>
        </p:txBody>
      </p:sp>
      <p:sp>
        <p:nvSpPr>
          <p:cNvPr id="410633" name="Rectangle 86"/>
          <p:cNvSpPr>
            <a:spLocks/>
          </p:cNvSpPr>
          <p:nvPr/>
        </p:nvSpPr>
        <p:spPr bwMode="auto">
          <a:xfrm>
            <a:off x="2428875" y="3786188"/>
            <a:ext cx="3024188" cy="3603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i="1" dirty="0">
                <a:latin typeface="Constantia" pitchFamily="18" charset="0"/>
              </a:rPr>
              <a:t>спектр   поглощения</a:t>
            </a:r>
            <a:r>
              <a:rPr lang="ru-RU" sz="2400" i="1" dirty="0">
                <a:latin typeface="Constantia" pitchFamily="18" charset="0"/>
              </a:rPr>
              <a:t> </a:t>
            </a:r>
            <a:endParaRPr lang="ru-RU" sz="3200" i="1" dirty="0">
              <a:latin typeface="Constantia" pitchFamily="18" charset="0"/>
            </a:endParaRPr>
          </a:p>
        </p:txBody>
      </p:sp>
      <p:sp>
        <p:nvSpPr>
          <p:cNvPr id="410634" name="Rectangle 86"/>
          <p:cNvSpPr>
            <a:spLocks/>
          </p:cNvSpPr>
          <p:nvPr/>
        </p:nvSpPr>
        <p:spPr bwMode="auto">
          <a:xfrm>
            <a:off x="2428875" y="4926013"/>
            <a:ext cx="3024188" cy="3603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i="1" dirty="0">
                <a:latin typeface="Constantia" pitchFamily="18" charset="0"/>
              </a:rPr>
              <a:t>спектр  излучения</a:t>
            </a:r>
            <a:endParaRPr lang="ru-RU" sz="3200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Line 2"/>
          <p:cNvSpPr>
            <a:spLocks noChangeShapeType="1"/>
          </p:cNvSpPr>
          <p:nvPr/>
        </p:nvSpPr>
        <p:spPr bwMode="auto">
          <a:xfrm>
            <a:off x="493713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650" name="Line 3"/>
          <p:cNvSpPr>
            <a:spLocks noChangeShapeType="1"/>
          </p:cNvSpPr>
          <p:nvPr/>
        </p:nvSpPr>
        <p:spPr bwMode="auto">
          <a:xfrm flipH="1">
            <a:off x="1260475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651" name="Rectangle 7"/>
          <p:cNvSpPr>
            <a:spLocks noChangeArrowheads="1"/>
          </p:cNvSpPr>
          <p:nvPr/>
        </p:nvSpPr>
        <p:spPr bwMode="auto">
          <a:xfrm>
            <a:off x="1482725" y="115888"/>
            <a:ext cx="532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0000FF"/>
                </a:solidFill>
                <a:latin typeface="Constantia" pitchFamily="18" charset="0"/>
              </a:rPr>
              <a:t>Линейчатые спектры</a:t>
            </a:r>
          </a:p>
        </p:txBody>
      </p:sp>
      <p:pic>
        <p:nvPicPr>
          <p:cNvPr id="41165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83125"/>
            <a:ext cx="77755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77755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25525"/>
            <a:ext cx="7775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55" name="Rectangle 14"/>
          <p:cNvSpPr>
            <a:spLocks noChangeArrowheads="1"/>
          </p:cNvSpPr>
          <p:nvPr/>
        </p:nvSpPr>
        <p:spPr bwMode="auto">
          <a:xfrm>
            <a:off x="971550" y="16287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Constantia" pitchFamily="18" charset="0"/>
              </a:rPr>
              <a:t>He</a:t>
            </a:r>
            <a:endParaRPr lang="ru-RU" sz="28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11656" name="Rectangle 15"/>
          <p:cNvSpPr>
            <a:spLocks noChangeArrowheads="1"/>
          </p:cNvSpPr>
          <p:nvPr/>
        </p:nvSpPr>
        <p:spPr bwMode="auto">
          <a:xfrm>
            <a:off x="827088" y="521493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Constantia" pitchFamily="18" charset="0"/>
              </a:rPr>
              <a:t>Na</a:t>
            </a:r>
            <a:endParaRPr lang="ru-RU" sz="28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674" name="Группа 7"/>
          <p:cNvGrpSpPr>
            <a:grpSpLocks/>
          </p:cNvGrpSpPr>
          <p:nvPr/>
        </p:nvGrpSpPr>
        <p:grpSpPr bwMode="auto">
          <a:xfrm>
            <a:off x="357188" y="414351"/>
            <a:ext cx="8358187" cy="6157921"/>
            <a:chOff x="357158" y="414351"/>
            <a:chExt cx="8358246" cy="6157938"/>
          </a:xfrm>
        </p:grpSpPr>
        <p:pic>
          <p:nvPicPr>
            <p:cNvPr id="41267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750" y="1101766"/>
              <a:ext cx="7920038" cy="547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76" name="Picture 1" descr="Спектры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887" y="414351"/>
              <a:ext cx="797723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677" name="Rectangle 3"/>
            <p:cNvSpPr>
              <a:spLocks noChangeArrowheads="1"/>
            </p:cNvSpPr>
            <p:nvPr/>
          </p:nvSpPr>
          <p:spPr bwMode="auto">
            <a:xfrm>
              <a:off x="1571604" y="659115"/>
              <a:ext cx="528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i="1" dirty="0">
                  <a:solidFill>
                    <a:schemeClr val="bg1"/>
                  </a:solidFill>
                  <a:latin typeface="Constantia" pitchFamily="18" charset="0"/>
                </a:rPr>
                <a:t>Спектр  лампы  дневного  света 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57158" y="1477966"/>
              <a:ext cx="8358246" cy="1587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357158" y="1325494"/>
            <a:ext cx="8358246" cy="817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52625" y="1690679"/>
            <a:ext cx="52838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Constantia" pitchFamily="18" charset="0"/>
              </a:rPr>
              <a:t>Спектры </a:t>
            </a:r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 атомарных  газов</a:t>
            </a:r>
            <a:endParaRPr lang="ru-RU" sz="28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33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6475"/>
            <a:ext cx="8496300" cy="3500438"/>
          </a:xfrm>
          <a:prstGeom prst="rect">
            <a:avLst/>
          </a:prstGeom>
          <a:noFill/>
        </p:spPr>
      </p:pic>
      <p:sp>
        <p:nvSpPr>
          <p:cNvPr id="196636" name="Rectangle 28"/>
          <p:cNvSpPr>
            <a:spLocks noChangeArrowheads="1"/>
          </p:cNvSpPr>
          <p:nvPr/>
        </p:nvSpPr>
        <p:spPr bwMode="auto">
          <a:xfrm>
            <a:off x="1000100" y="857232"/>
            <a:ext cx="69185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Отражательная дифракционная решётка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Эшелет</a:t>
            </a:r>
            <a:r>
              <a:rPr lang="en-US" sz="2400" b="1" i="1" dirty="0" smtClean="0">
                <a:solidFill>
                  <a:srgbClr val="FF0000"/>
                </a:solidFill>
                <a:latin typeface="Constantia" pitchFamily="18" charset="0"/>
              </a:rPr>
              <a:t>” (“Echelette”)</a:t>
            </a:r>
            <a:endParaRPr lang="ru-RU" sz="2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/>
          </p:cNvSpPr>
          <p:nvPr/>
        </p:nvSpPr>
        <p:spPr bwMode="auto">
          <a:xfrm>
            <a:off x="971550" y="6165850"/>
            <a:ext cx="7343775" cy="7191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400" i="1" dirty="0"/>
              <a:t/>
            </a:r>
            <a:br>
              <a:rPr lang="ru-RU" sz="4400" i="1" dirty="0"/>
            </a:br>
            <a:endParaRPr lang="ru-RU" sz="4400" i="1" dirty="0"/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165225"/>
            <a:ext cx="8521700" cy="452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611188" y="142852"/>
            <a:ext cx="8170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Дифракция  рентгеновских  лучей на кристаллической  решётке</a:t>
            </a:r>
            <a:endParaRPr lang="ru-RU" sz="2400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421688" cy="520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1258888" y="28575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i="1" dirty="0">
                <a:solidFill>
                  <a:srgbClr val="0000FF"/>
                </a:solidFill>
                <a:latin typeface="Constantia" pitchFamily="18" charset="0"/>
              </a:rPr>
              <a:t>Дифракция на кристалле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82" y="2900386"/>
            <a:ext cx="5472112" cy="3886200"/>
          </a:xfrm>
          <a:prstGeom prst="rect">
            <a:avLst/>
          </a:prstGeom>
          <a:noFill/>
        </p:spPr>
      </p:pic>
      <p:pic>
        <p:nvPicPr>
          <p:cNvPr id="2426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6049962" cy="3162300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9388" y="5539103"/>
            <a:ext cx="2249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Лауэграмма</a:t>
            </a:r>
            <a:r>
              <a:rPr lang="en-US" sz="2400" b="1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”</a:t>
            </a:r>
            <a:endParaRPr lang="ru-RU" sz="2400" b="1" dirty="0">
              <a:solidFill>
                <a:srgbClr val="0000FF"/>
              </a:solidFill>
              <a:latin typeface="Constantia" pitchFamily="18" charset="0"/>
              <a:sym typeface="Symbol" pitchFamily="18" charset="2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71736" y="5572140"/>
            <a:ext cx="642942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1643042" y="357166"/>
            <a:ext cx="5238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FF"/>
                </a:solidFill>
                <a:latin typeface="Constantia" pitchFamily="18" charset="0"/>
              </a:rPr>
              <a:t>Формула Вульфа – Брэгга 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2457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3944938" cy="3413125"/>
          </a:xfrm>
          <a:prstGeom prst="rect">
            <a:avLst/>
          </a:prstGeom>
          <a:noFill/>
        </p:spPr>
      </p:pic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179388" y="465296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Лауэ, 1912</a:t>
            </a:r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5435600" y="6092825"/>
            <a:ext cx="3351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Аморфное </a:t>
            </a:r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галло</a:t>
            </a:r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”</a:t>
            </a:r>
            <a:endParaRPr lang="ru-RU" sz="2400" b="1" i="1" dirty="0">
              <a:solidFill>
                <a:srgbClr val="0000FF"/>
              </a:solidFill>
              <a:latin typeface="Constantia" pitchFamily="18" charset="0"/>
              <a:sym typeface="Symbol" pitchFamily="18" charset="2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5076825" y="1268413"/>
            <a:ext cx="3436938" cy="3005137"/>
            <a:chOff x="5076825" y="1268413"/>
            <a:chExt cx="3436938" cy="3005137"/>
          </a:xfrm>
        </p:grpSpPr>
        <p:pic>
          <p:nvPicPr>
            <p:cNvPr id="24576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6825" y="1268413"/>
              <a:ext cx="3436938" cy="3005137"/>
            </a:xfrm>
            <a:prstGeom prst="rect">
              <a:avLst/>
            </a:prstGeom>
            <a:noFill/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786446" y="3714752"/>
              <a:ext cx="2214578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2</a:t>
              </a:r>
              <a:r>
                <a:rPr lang="en-US" sz="2400" b="1" i="1" dirty="0" smtClean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d</a:t>
              </a:r>
              <a:r>
                <a:rPr lang="en-US" sz="2400" b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</a:t>
              </a:r>
              <a:r>
                <a:rPr lang="en-US" sz="2400" b="1" dirty="0" smtClean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sin</a:t>
              </a:r>
              <a:r>
                <a:rPr lang="en-US" sz="2400" b="1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</a:t>
              </a:r>
              <a:r>
                <a:rPr lang="en-US" sz="2400" b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 = </a:t>
              </a:r>
              <a:r>
                <a:rPr lang="en-US" sz="2400" b="1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m</a:t>
              </a:r>
              <a:endParaRPr lang="ru-RU" sz="2400" b="1" i="1" dirty="0">
                <a:solidFill>
                  <a:srgbClr val="C00000"/>
                </a:solidFill>
                <a:latin typeface="Constantia" pitchFamily="18" charset="0"/>
                <a:sym typeface="Symbol" pitchFamily="18" charset="2"/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0617" y="4021371"/>
            <a:ext cx="2925763" cy="281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551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414722" name="Rectangle 555"/>
          <p:cNvSpPr>
            <a:spLocks noChangeArrowheads="1"/>
          </p:cNvSpPr>
          <p:nvPr/>
        </p:nvSpPr>
        <p:spPr bwMode="auto">
          <a:xfrm>
            <a:off x="928662" y="571480"/>
            <a:ext cx="1003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Доска</a:t>
            </a:r>
            <a:r>
              <a:rPr lang="en-US" b="1" i="1" dirty="0" smtClean="0">
                <a:solidFill>
                  <a:srgbClr val="0000FF"/>
                </a:solidFill>
                <a:latin typeface="Constantia" pitchFamily="18" charset="0"/>
              </a:rPr>
              <a:t> 1</a:t>
            </a:r>
            <a:endParaRPr lang="ru-RU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414723" name="Rectangle 55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414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8501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55"/>
          <p:cNvSpPr>
            <a:spLocks noChangeArrowheads="1"/>
          </p:cNvSpPr>
          <p:nvPr/>
        </p:nvSpPr>
        <p:spPr bwMode="auto">
          <a:xfrm>
            <a:off x="1976379" y="4183135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200" i="1" dirty="0" smtClean="0">
                <a:solidFill>
                  <a:srgbClr val="993300"/>
                </a:solidFill>
                <a:latin typeface="Constantia" pitchFamily="18" charset="0"/>
              </a:rPr>
              <a:t>min</a:t>
            </a:r>
            <a:r>
              <a:rPr lang="en-US" sz="12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200" dirty="0">
              <a:solidFill>
                <a:srgbClr val="993300"/>
              </a:solidFill>
              <a:latin typeface="Constantia" pitchFamily="18" charset="0"/>
            </a:endParaRPr>
          </a:p>
        </p:txBody>
      </p:sp>
      <p:sp>
        <p:nvSpPr>
          <p:cNvPr id="7" name="Rectangle 555"/>
          <p:cNvSpPr>
            <a:spLocks noChangeArrowheads="1"/>
          </p:cNvSpPr>
          <p:nvPr/>
        </p:nvSpPr>
        <p:spPr bwMode="auto">
          <a:xfrm>
            <a:off x="3182995" y="1714488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200" i="1" dirty="0" smtClean="0">
                <a:solidFill>
                  <a:srgbClr val="993300"/>
                </a:solidFill>
                <a:latin typeface="Constantia" pitchFamily="18" charset="0"/>
              </a:rPr>
              <a:t>min</a:t>
            </a:r>
            <a:r>
              <a:rPr lang="en-US" sz="12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200" dirty="0">
              <a:solidFill>
                <a:srgbClr val="993300"/>
              </a:solidFill>
              <a:latin typeface="Constantia" pitchFamily="18" charset="0"/>
            </a:endParaRPr>
          </a:p>
        </p:txBody>
      </p:sp>
      <p:sp>
        <p:nvSpPr>
          <p:cNvPr id="8" name="Rectangle 555"/>
          <p:cNvSpPr>
            <a:spLocks noChangeArrowheads="1"/>
          </p:cNvSpPr>
          <p:nvPr/>
        </p:nvSpPr>
        <p:spPr bwMode="auto">
          <a:xfrm>
            <a:off x="1700944" y="2294745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200" i="1" dirty="0" smtClean="0">
                <a:solidFill>
                  <a:srgbClr val="993300"/>
                </a:solidFill>
                <a:latin typeface="Constantia" pitchFamily="18" charset="0"/>
              </a:rPr>
              <a:t>min</a:t>
            </a:r>
            <a:r>
              <a:rPr lang="en-US" sz="12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200" dirty="0">
              <a:solidFill>
                <a:srgbClr val="993300"/>
              </a:solidFill>
              <a:latin typeface="Constantia" pitchFamily="18" charset="0"/>
            </a:endParaRPr>
          </a:p>
        </p:txBody>
      </p:sp>
      <p:sp>
        <p:nvSpPr>
          <p:cNvPr id="9" name="Rectangle 555"/>
          <p:cNvSpPr>
            <a:spLocks noChangeArrowheads="1"/>
          </p:cNvSpPr>
          <p:nvPr/>
        </p:nvSpPr>
        <p:spPr bwMode="auto">
          <a:xfrm>
            <a:off x="6961137" y="3071810"/>
            <a:ext cx="58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200" i="1" dirty="0" smtClean="0">
                <a:solidFill>
                  <a:srgbClr val="993300"/>
                </a:solidFill>
                <a:latin typeface="Constantia" pitchFamily="18" charset="0"/>
              </a:rPr>
              <a:t>max</a:t>
            </a:r>
            <a:r>
              <a:rPr lang="en-US" sz="12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200" dirty="0">
              <a:solidFill>
                <a:srgbClr val="9933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84963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18" name="Text Box 3"/>
          <p:cNvSpPr txBox="1">
            <a:spLocks noChangeArrowheads="1"/>
          </p:cNvSpPr>
          <p:nvPr/>
        </p:nvSpPr>
        <p:spPr bwMode="auto">
          <a:xfrm>
            <a:off x="7259638" y="4068763"/>
            <a:ext cx="55245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sz="2400" i="1" dirty="0">
                <a:latin typeface="Times New Roman" pitchFamily="18" charset="0"/>
              </a:rPr>
              <a:t>m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393219" name="Rectangle 4"/>
          <p:cNvSpPr>
            <a:spLocks noChangeArrowheads="1"/>
          </p:cNvSpPr>
          <p:nvPr/>
        </p:nvSpPr>
        <p:spPr bwMode="auto">
          <a:xfrm>
            <a:off x="611188" y="404813"/>
            <a:ext cx="8170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Интенсивность </a:t>
            </a: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в центре</a:t>
            </a:r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 дифракционной картины</a:t>
            </a:r>
          </a:p>
        </p:txBody>
      </p:sp>
      <p:sp>
        <p:nvSpPr>
          <p:cNvPr id="393220" name="Text Box 5"/>
          <p:cNvSpPr txBox="1">
            <a:spLocks noChangeArrowheads="1"/>
          </p:cNvSpPr>
          <p:nvPr/>
        </p:nvSpPr>
        <p:spPr bwMode="auto">
          <a:xfrm>
            <a:off x="7283450" y="3500438"/>
            <a:ext cx="4556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i="1" dirty="0">
                <a:latin typeface="Times New Roman" pitchFamily="18" charset="0"/>
              </a:rPr>
              <a:t>l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393221" name="Text Box 76"/>
          <p:cNvSpPr txBox="1">
            <a:spLocks noChangeArrowheads="1"/>
          </p:cNvSpPr>
          <p:nvPr/>
        </p:nvSpPr>
        <p:spPr bwMode="auto">
          <a:xfrm>
            <a:off x="2500313" y="1714500"/>
            <a:ext cx="20875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Френель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”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93222" name="Text Box 72"/>
          <p:cNvSpPr txBox="1">
            <a:spLocks noChangeArrowheads="1"/>
          </p:cNvSpPr>
          <p:nvPr/>
        </p:nvSpPr>
        <p:spPr bwMode="auto">
          <a:xfrm>
            <a:off x="6929438" y="1857375"/>
            <a:ext cx="2087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Дальняя зона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”: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V="1">
            <a:off x="7215188" y="2357438"/>
            <a:ext cx="1500187" cy="0"/>
          </a:xfrm>
          <a:prstGeom prst="line">
            <a:avLst/>
          </a:prstGeom>
          <a:noFill/>
          <a:ln w="31750">
            <a:solidFill>
              <a:srgbClr val="FF0000">
                <a:alpha val="38039"/>
              </a:srgbClr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93224" name="Text Box 76"/>
          <p:cNvSpPr txBox="1">
            <a:spLocks noChangeArrowheads="1"/>
          </p:cNvSpPr>
          <p:nvPr/>
        </p:nvSpPr>
        <p:spPr bwMode="auto">
          <a:xfrm>
            <a:off x="6858000" y="1500188"/>
            <a:ext cx="208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Фраунгофер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” /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3714750" y="1000125"/>
            <a:ext cx="157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</a:rPr>
              <a:t>(Задача 9.10)                                           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416770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41677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41677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785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773" name="Rectangle 555"/>
          <p:cNvSpPr>
            <a:spLocks noChangeArrowheads="1"/>
          </p:cNvSpPr>
          <p:nvPr/>
        </p:nvSpPr>
        <p:spPr bwMode="auto">
          <a:xfrm>
            <a:off x="285720" y="571480"/>
            <a:ext cx="1030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Доска 2</a:t>
            </a:r>
            <a:endParaRPr lang="ru-RU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551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413698" name="Rectangle 555"/>
          <p:cNvSpPr>
            <a:spLocks noChangeArrowheads="1"/>
          </p:cNvSpPr>
          <p:nvPr/>
        </p:nvSpPr>
        <p:spPr bwMode="auto">
          <a:xfrm>
            <a:off x="7786688" y="357188"/>
            <a:ext cx="102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Доска 3</a:t>
            </a:r>
            <a:endParaRPr lang="ru-RU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413699" name="Rectangle 55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413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72294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357563"/>
            <a:ext cx="578643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55"/>
          <p:cNvSpPr>
            <a:spLocks noChangeArrowheads="1"/>
          </p:cNvSpPr>
          <p:nvPr/>
        </p:nvSpPr>
        <p:spPr bwMode="auto">
          <a:xfrm>
            <a:off x="3159263" y="333434"/>
            <a:ext cx="4924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000" i="1" dirty="0" smtClean="0">
                <a:solidFill>
                  <a:srgbClr val="993300"/>
                </a:solidFill>
                <a:latin typeface="Constantia" pitchFamily="18" charset="0"/>
              </a:rPr>
              <a:t>min</a:t>
            </a:r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000" dirty="0">
              <a:solidFill>
                <a:srgbClr val="993300"/>
              </a:solidFill>
              <a:latin typeface="Constantia" pitchFamily="18" charset="0"/>
            </a:endParaRPr>
          </a:p>
        </p:txBody>
      </p:sp>
      <p:sp>
        <p:nvSpPr>
          <p:cNvPr id="8" name="Rectangle 555"/>
          <p:cNvSpPr>
            <a:spLocks noChangeArrowheads="1"/>
          </p:cNvSpPr>
          <p:nvPr/>
        </p:nvSpPr>
        <p:spPr bwMode="auto">
          <a:xfrm>
            <a:off x="3143240" y="1071546"/>
            <a:ext cx="5148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000" i="1" dirty="0" smtClean="0">
                <a:solidFill>
                  <a:srgbClr val="993300"/>
                </a:solidFill>
                <a:latin typeface="Constantia" pitchFamily="18" charset="0"/>
              </a:rPr>
              <a:t>max</a:t>
            </a:r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000" dirty="0">
              <a:solidFill>
                <a:srgbClr val="993300"/>
              </a:solidFill>
              <a:latin typeface="Constantia" pitchFamily="18" charset="0"/>
            </a:endParaRPr>
          </a:p>
        </p:txBody>
      </p:sp>
      <p:sp>
        <p:nvSpPr>
          <p:cNvPr id="9" name="Rectangle 555"/>
          <p:cNvSpPr>
            <a:spLocks noChangeArrowheads="1"/>
          </p:cNvSpPr>
          <p:nvPr/>
        </p:nvSpPr>
        <p:spPr bwMode="auto">
          <a:xfrm>
            <a:off x="7223157" y="5707065"/>
            <a:ext cx="4924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000" i="1" dirty="0" smtClean="0">
                <a:solidFill>
                  <a:srgbClr val="993300"/>
                </a:solidFill>
                <a:latin typeface="Constantia" pitchFamily="18" charset="0"/>
              </a:rPr>
              <a:t>min</a:t>
            </a:r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000" dirty="0">
              <a:solidFill>
                <a:srgbClr val="9933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551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415746" name="Rectangle 55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415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0"/>
            <a:ext cx="88852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5014913"/>
            <a:ext cx="2947987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49" name="Rectangle 555"/>
          <p:cNvSpPr>
            <a:spLocks noChangeArrowheads="1"/>
          </p:cNvSpPr>
          <p:nvPr/>
        </p:nvSpPr>
        <p:spPr bwMode="auto">
          <a:xfrm>
            <a:off x="7921625" y="142875"/>
            <a:ext cx="1038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Доска 4</a:t>
            </a:r>
            <a:endParaRPr lang="ru-RU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7" name="Rectangle 555"/>
          <p:cNvSpPr>
            <a:spLocks noChangeArrowheads="1"/>
          </p:cNvSpPr>
          <p:nvPr/>
        </p:nvSpPr>
        <p:spPr bwMode="auto">
          <a:xfrm>
            <a:off x="4960994" y="857232"/>
            <a:ext cx="4924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000" i="1" dirty="0" smtClean="0">
                <a:solidFill>
                  <a:srgbClr val="993300"/>
                </a:solidFill>
                <a:latin typeface="Constantia" pitchFamily="18" charset="0"/>
              </a:rPr>
              <a:t>min</a:t>
            </a:r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000" dirty="0">
              <a:solidFill>
                <a:srgbClr val="993300"/>
              </a:solidFill>
              <a:latin typeface="Constantia" pitchFamily="18" charset="0"/>
            </a:endParaRPr>
          </a:p>
        </p:txBody>
      </p:sp>
      <p:sp>
        <p:nvSpPr>
          <p:cNvPr id="8" name="Rectangle 555"/>
          <p:cNvSpPr>
            <a:spLocks noChangeArrowheads="1"/>
          </p:cNvSpPr>
          <p:nvPr/>
        </p:nvSpPr>
        <p:spPr bwMode="auto">
          <a:xfrm>
            <a:off x="4881484" y="285728"/>
            <a:ext cx="5148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000" i="1" dirty="0" smtClean="0">
                <a:solidFill>
                  <a:srgbClr val="993300"/>
                </a:solidFill>
                <a:latin typeface="Constantia" pitchFamily="18" charset="0"/>
              </a:rPr>
              <a:t>max</a:t>
            </a:r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000" dirty="0">
              <a:solidFill>
                <a:srgbClr val="993300"/>
              </a:solidFill>
              <a:latin typeface="Constantia" pitchFamily="18" charset="0"/>
            </a:endParaRPr>
          </a:p>
        </p:txBody>
      </p:sp>
      <p:sp>
        <p:nvSpPr>
          <p:cNvPr id="9" name="Rectangle 555"/>
          <p:cNvSpPr>
            <a:spLocks noChangeArrowheads="1"/>
          </p:cNvSpPr>
          <p:nvPr/>
        </p:nvSpPr>
        <p:spPr bwMode="auto">
          <a:xfrm>
            <a:off x="6286512" y="3643314"/>
            <a:ext cx="4924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(</a:t>
            </a:r>
            <a:r>
              <a:rPr lang="en-US" sz="1000" i="1" dirty="0" smtClean="0">
                <a:solidFill>
                  <a:srgbClr val="993300"/>
                </a:solidFill>
                <a:latin typeface="Constantia" pitchFamily="18" charset="0"/>
              </a:rPr>
              <a:t>min</a:t>
            </a:r>
            <a:r>
              <a:rPr lang="en-US" sz="1000" dirty="0" smtClean="0">
                <a:solidFill>
                  <a:srgbClr val="993300"/>
                </a:solidFill>
                <a:latin typeface="Constantia" pitchFamily="18" charset="0"/>
              </a:rPr>
              <a:t>)</a:t>
            </a:r>
            <a:endParaRPr lang="ru-RU" sz="1000" dirty="0">
              <a:solidFill>
                <a:srgbClr val="993300"/>
              </a:solidFill>
              <a:latin typeface="Constantia" pitchFamily="18" charset="0"/>
            </a:endParaRPr>
          </a:p>
        </p:txBody>
      </p:sp>
      <p:sp>
        <p:nvSpPr>
          <p:cNvPr id="10" name="Rectangle 555"/>
          <p:cNvSpPr>
            <a:spLocks noChangeArrowheads="1"/>
          </p:cNvSpPr>
          <p:nvPr/>
        </p:nvSpPr>
        <p:spPr bwMode="auto">
          <a:xfrm>
            <a:off x="7072330" y="5286388"/>
            <a:ext cx="10445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993300"/>
                </a:solidFill>
                <a:latin typeface="Constantia" pitchFamily="18" charset="0"/>
              </a:rPr>
              <a:t>(в центре)</a:t>
            </a:r>
            <a:endParaRPr lang="ru-RU" sz="1400" i="1" dirty="0">
              <a:solidFill>
                <a:srgbClr val="993300"/>
              </a:solidFill>
              <a:latin typeface="Constantia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6143636" y="4786322"/>
            <a:ext cx="857256" cy="500066"/>
          </a:xfrm>
          <a:prstGeom prst="straightConnector1">
            <a:avLst/>
          </a:pr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71688"/>
            <a:ext cx="8599488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794" name="Rectangle 555"/>
          <p:cNvSpPr>
            <a:spLocks noChangeArrowheads="1"/>
          </p:cNvSpPr>
          <p:nvPr/>
        </p:nvSpPr>
        <p:spPr bwMode="auto">
          <a:xfrm>
            <a:off x="357158" y="785794"/>
            <a:ext cx="1025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Доска 5</a:t>
            </a:r>
            <a:endParaRPr lang="ru-RU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4"/>
          <p:cNvSpPr>
            <a:spLocks/>
          </p:cNvSpPr>
          <p:nvPr/>
        </p:nvSpPr>
        <p:spPr bwMode="auto">
          <a:xfrm>
            <a:off x="-142908" y="1325615"/>
            <a:ext cx="9072626" cy="114300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1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Факультативное Д.З.: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Оцените диаметр «пятна» на поверхности Луны при её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лазерной локации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Constantia" pitchFamily="18" charset="0"/>
              </a:rPr>
              <a:t>Для локации используется рубиновый лазер с диаметром выходного отверстия </a:t>
            </a:r>
            <a:r>
              <a:rPr lang="en-US" i="1" dirty="0" smtClean="0">
                <a:latin typeface="Constantia" pitchFamily="18" charset="0"/>
              </a:rPr>
              <a:t>d</a:t>
            </a:r>
            <a:r>
              <a:rPr lang="ru-RU" dirty="0" smtClean="0">
                <a:latin typeface="Constantia" pitchFamily="18" charset="0"/>
              </a:rPr>
              <a:t> = 5 </a:t>
            </a:r>
            <a:r>
              <a:rPr lang="ru-RU" i="1" dirty="0" smtClean="0">
                <a:latin typeface="Constantia" pitchFamily="18" charset="0"/>
              </a:rPr>
              <a:t>см</a:t>
            </a:r>
            <a:r>
              <a:rPr lang="ru-RU" dirty="0" smtClean="0">
                <a:latin typeface="Constantia" pitchFamily="18" charset="0"/>
              </a:rPr>
              <a:t> и длиной волны излучения </a:t>
            </a:r>
            <a:r>
              <a:rPr lang="ru-RU" i="1" dirty="0" smtClean="0">
                <a:latin typeface="Constantia" pitchFamily="18" charset="0"/>
                <a:sym typeface="Symbol"/>
              </a:rPr>
              <a:t> = </a:t>
            </a:r>
            <a:r>
              <a:rPr lang="ru-RU" dirty="0" smtClean="0">
                <a:latin typeface="Constantia" pitchFamily="18" charset="0"/>
              </a:rPr>
              <a:t>694,3 </a:t>
            </a:r>
            <a:r>
              <a:rPr lang="ru-RU" i="1" dirty="0" smtClean="0">
                <a:latin typeface="Constantia" pitchFamily="18" charset="0"/>
              </a:rPr>
              <a:t>нм. (для оценки примите значение </a:t>
            </a:r>
            <a:r>
              <a:rPr lang="ru-RU" i="1" dirty="0" smtClean="0">
                <a:latin typeface="Constantia" pitchFamily="18" charset="0"/>
                <a:sym typeface="Symbol"/>
              </a:rPr>
              <a:t> </a:t>
            </a:r>
            <a:r>
              <a:rPr lang="ru-RU" dirty="0" smtClean="0">
                <a:latin typeface="Constantia" pitchFamily="18" charset="0"/>
                <a:sym typeface="Symbol"/>
              </a:rPr>
              <a:t></a:t>
            </a:r>
            <a:r>
              <a:rPr lang="ru-RU" i="1" dirty="0" smtClean="0">
                <a:latin typeface="Constantia" pitchFamily="18" charset="0"/>
                <a:sym typeface="Symbol"/>
              </a:rPr>
              <a:t> 700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i="1" dirty="0" smtClean="0">
                <a:latin typeface="Constantia" pitchFamily="18" charset="0"/>
              </a:rPr>
              <a:t>нм, а 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 smtClean="0">
                <a:latin typeface="Constantia" pitchFamily="18" charset="0"/>
              </a:rPr>
              <a:t>сстояние до Луны </a:t>
            </a:r>
            <a:r>
              <a:rPr lang="en-US" i="1" dirty="0" smtClean="0">
                <a:latin typeface="Constantia" pitchFamily="18" charset="0"/>
              </a:rPr>
              <a:t>l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  <a:sym typeface="Symbol"/>
              </a:rPr>
              <a:t></a:t>
            </a:r>
            <a:r>
              <a:rPr lang="ru-RU" dirty="0" smtClean="0">
                <a:latin typeface="Constantia" pitchFamily="18" charset="0"/>
              </a:rPr>
              <a:t> 400 000 </a:t>
            </a:r>
            <a:r>
              <a:rPr lang="ru-RU" i="1" dirty="0" smtClean="0">
                <a:latin typeface="Constantia" pitchFamily="18" charset="0"/>
              </a:rPr>
              <a:t>км)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b="1" i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8" name="Text Box 72"/>
          <p:cNvSpPr txBox="1">
            <a:spLocks noChangeArrowheads="1"/>
          </p:cNvSpPr>
          <p:nvPr/>
        </p:nvSpPr>
        <p:spPr bwMode="auto">
          <a:xfrm>
            <a:off x="3428992" y="3286124"/>
            <a:ext cx="23574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</a:rPr>
              <a:t>“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</a:rPr>
              <a:t>Фраунгофер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</a:rPr>
              <a:t>”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</a:rPr>
              <a:t>!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49" name="Штриховая стрелка вправо 48"/>
          <p:cNvSpPr/>
          <p:nvPr/>
        </p:nvSpPr>
        <p:spPr>
          <a:xfrm rot="5400000">
            <a:off x="5531879" y="3706182"/>
            <a:ext cx="642942" cy="3743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740840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</a:rPr>
              <a:t>??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6357950" cy="14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1"/>
          <p:cNvSpPr/>
          <p:nvPr/>
        </p:nvSpPr>
        <p:spPr>
          <a:xfrm>
            <a:off x="928662" y="740840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</a:rPr>
              <a:t>Размер отверстия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</a:rPr>
              <a:t>d</a:t>
            </a:r>
            <a:r>
              <a:rPr lang="en-US" sz="3200" i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</a:rPr>
              <a:t>&gt;&gt;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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    Можно пренебречь дифракцией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53" name="Text Box 72"/>
          <p:cNvSpPr txBox="1">
            <a:spLocks noChangeArrowheads="1"/>
          </p:cNvSpPr>
          <p:nvPr/>
        </p:nvSpPr>
        <p:spPr bwMode="auto">
          <a:xfrm>
            <a:off x="285720" y="500042"/>
            <a:ext cx="47149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4.2.1. Дифракционное  расхождение  пучка </a:t>
            </a:r>
          </a:p>
          <a:p>
            <a:pPr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57752" y="2456481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</a:rPr>
              <a:t>5 см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</a:rPr>
              <a:t>&gt;&gt;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0,7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 мкм</a:t>
            </a:r>
          </a:p>
          <a:p>
            <a:r>
              <a:rPr lang="ru-RU" dirty="0" smtClean="0"/>
              <a:t> 10</a:t>
            </a:r>
            <a:r>
              <a:rPr lang="ru-RU" baseline="30000" dirty="0" smtClean="0"/>
              <a:t>-2           </a:t>
            </a:r>
            <a:r>
              <a:rPr lang="ru-RU" dirty="0" smtClean="0"/>
              <a:t>10</a:t>
            </a:r>
            <a:r>
              <a:rPr lang="ru-RU" baseline="30000" dirty="0" smtClean="0"/>
              <a:t>-7</a:t>
            </a:r>
            <a:endParaRPr lang="ru-RU" dirty="0"/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285720" y="63342"/>
            <a:ext cx="8572560" cy="55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4.2. Роль  дифракции  в  формировании  изображения  оптическими  приборами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097" y="3611510"/>
            <a:ext cx="2786050" cy="279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45"/>
          <p:cNvGraphicFramePr>
            <a:graphicFrameLocks noChangeAspect="1"/>
          </p:cNvGraphicFramePr>
          <p:nvPr/>
        </p:nvGraphicFramePr>
        <p:xfrm>
          <a:off x="468313" y="2419347"/>
          <a:ext cx="1160462" cy="652463"/>
        </p:xfrm>
        <a:graphic>
          <a:graphicData uri="http://schemas.openxmlformats.org/presentationml/2006/ole">
            <p:oleObj spid="_x0000_s404483" name="Формула" r:id="rId5" imgW="660240" imgH="368280" progId="Equation.3">
              <p:embed/>
            </p:oleObj>
          </a:graphicData>
        </a:graphic>
      </p:graphicFrame>
      <p:sp>
        <p:nvSpPr>
          <p:cNvPr id="14" name="Овал 13"/>
          <p:cNvSpPr/>
          <p:nvPr/>
        </p:nvSpPr>
        <p:spPr>
          <a:xfrm>
            <a:off x="1063587" y="4845036"/>
            <a:ext cx="324000" cy="324000"/>
          </a:xfrm>
          <a:prstGeom prst="ellipse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857224" y="5103757"/>
            <a:ext cx="214314" cy="14287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373071" y="4770420"/>
            <a:ext cx="214314" cy="14287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00100" y="4429132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d = </a:t>
            </a:r>
            <a:r>
              <a:rPr lang="en-US" dirty="0" smtClean="0">
                <a:latin typeface="Times New Roman" pitchFamily="18" charset="0"/>
              </a:rPr>
              <a:t>5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</a:rPr>
              <a:t>см</a:t>
            </a:r>
            <a:endParaRPr lang="ru-RU" i="1" dirty="0"/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3429000" y="3857507"/>
          <a:ext cx="2214563" cy="576263"/>
        </p:xfrm>
        <a:graphic>
          <a:graphicData uri="http://schemas.openxmlformats.org/presentationml/2006/ole">
            <p:oleObj spid="_x0000_s404484" name="Формула" r:id="rId6" imgW="1625400" imgH="419040" progId="Equation.3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71472" y="400050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l &lt; </a:t>
            </a:r>
            <a:r>
              <a:rPr lang="en-US" dirty="0" smtClean="0">
                <a:latin typeface="Times New Roman" pitchFamily="18" charset="0"/>
              </a:rPr>
              <a:t>100 </a:t>
            </a:r>
            <a:r>
              <a:rPr lang="ru-RU" i="1" dirty="0" smtClean="0">
                <a:latin typeface="Times New Roman" pitchFamily="18" charset="0"/>
              </a:rPr>
              <a:t>м</a:t>
            </a:r>
            <a:endParaRPr lang="ru-RU" i="1" dirty="0"/>
          </a:p>
        </p:txBody>
      </p:sp>
      <p:sp>
        <p:nvSpPr>
          <p:cNvPr id="24" name="Штриховая стрелка вправо 23"/>
          <p:cNvSpPr/>
          <p:nvPr/>
        </p:nvSpPr>
        <p:spPr>
          <a:xfrm rot="5400000">
            <a:off x="722918" y="3277554"/>
            <a:ext cx="571504" cy="302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14612" y="55007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l  = </a:t>
            </a:r>
            <a:r>
              <a:rPr lang="en-US" dirty="0" smtClean="0">
                <a:latin typeface="Times New Roman" pitchFamily="18" charset="0"/>
              </a:rPr>
              <a:t>400 000 </a:t>
            </a:r>
            <a:r>
              <a:rPr lang="ru-RU" i="1" dirty="0" smtClean="0">
                <a:latin typeface="Times New Roman" pitchFamily="18" charset="0"/>
              </a:rPr>
              <a:t>км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65507" y="5643578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</a:rPr>
              <a:t>?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142852"/>
            <a:ext cx="7643866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4.2.2.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Предельное  пространственное  разрешение  удалённых  объектов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оптическими  приборами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50863" y="4113213"/>
          <a:ext cx="1169987" cy="488950"/>
        </p:xfrm>
        <a:graphic>
          <a:graphicData uri="http://schemas.openxmlformats.org/presentationml/2006/ole">
            <p:oleObj spid="_x0000_s405506" name="Формула" r:id="rId3" imgW="545760" imgH="228600" progId="Equation.3">
              <p:embed/>
            </p:oleObj>
          </a:graphicData>
        </a:graphic>
      </p:graphicFrame>
      <p:grpSp>
        <p:nvGrpSpPr>
          <p:cNvPr id="2" name="Группа 47"/>
          <p:cNvGrpSpPr/>
          <p:nvPr/>
        </p:nvGrpSpPr>
        <p:grpSpPr>
          <a:xfrm>
            <a:off x="785786" y="857235"/>
            <a:ext cx="7643745" cy="4051301"/>
            <a:chOff x="785786" y="1357301"/>
            <a:chExt cx="7643745" cy="4051301"/>
          </a:xfrm>
        </p:grpSpPr>
        <p:sp>
          <p:nvSpPr>
            <p:cNvPr id="49" name="Rectangle 136"/>
            <p:cNvSpPr>
              <a:spLocks noChangeArrowheads="1"/>
            </p:cNvSpPr>
            <p:nvPr/>
          </p:nvSpPr>
          <p:spPr bwMode="auto">
            <a:xfrm rot="10800000" flipH="1" flipV="1">
              <a:off x="6826098" y="2508378"/>
              <a:ext cx="1603433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max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</a:rPr>
                <a:t>* </a:t>
              </a:r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r>
                <a:rPr lang="ru-RU" sz="24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</a:rPr>
                <a:t>= </a:t>
              </a:r>
              <a:r>
                <a:rPr lang="en-US" sz="2400" i="0" dirty="0" smtClean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ru-RU" sz="2400" i="0" dirty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609696" y="1357301"/>
              <a:ext cx="5676900" cy="4051301"/>
              <a:chOff x="1083" y="1305"/>
              <a:chExt cx="3576" cy="2552"/>
            </a:xfrm>
          </p:grpSpPr>
          <p:sp>
            <p:nvSpPr>
              <p:cNvPr id="52" name="Rectangle 102"/>
              <p:cNvSpPr>
                <a:spLocks noChangeArrowheads="1"/>
              </p:cNvSpPr>
              <p:nvPr/>
            </p:nvSpPr>
            <p:spPr bwMode="auto">
              <a:xfrm>
                <a:off x="2026" y="2556"/>
                <a:ext cx="34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1" dirty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</a:t>
                </a:r>
                <a:endParaRPr lang="ru-RU" sz="24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2041" y="3075"/>
                <a:ext cx="14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 sz="2400" b="1" i="1" dirty="0"/>
              </a:p>
            </p:txBody>
          </p:sp>
          <p:sp>
            <p:nvSpPr>
              <p:cNvPr id="54" name="Rectangle 104"/>
              <p:cNvSpPr>
                <a:spLocks noChangeArrowheads="1"/>
              </p:cNvSpPr>
              <p:nvPr/>
            </p:nvSpPr>
            <p:spPr bwMode="auto">
              <a:xfrm>
                <a:off x="3506" y="3099"/>
                <a:ext cx="256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 sz="2400" b="1" i="1" dirty="0"/>
              </a:p>
            </p:txBody>
          </p:sp>
          <p:sp>
            <p:nvSpPr>
              <p:cNvPr id="55" name="Rectangle 105"/>
              <p:cNvSpPr>
                <a:spLocks noChangeArrowheads="1"/>
              </p:cNvSpPr>
              <p:nvPr/>
            </p:nvSpPr>
            <p:spPr bwMode="auto">
              <a:xfrm>
                <a:off x="4450" y="1305"/>
                <a:ext cx="20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2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Х</a:t>
                </a:r>
                <a:endParaRPr lang="ru-RU" sz="2400" i="1" dirty="0"/>
              </a:p>
            </p:txBody>
          </p:sp>
          <p:sp>
            <p:nvSpPr>
              <p:cNvPr id="56" name="Rectangle 106"/>
              <p:cNvSpPr>
                <a:spLocks noChangeArrowheads="1"/>
              </p:cNvSpPr>
              <p:nvPr/>
            </p:nvSpPr>
            <p:spPr bwMode="auto">
              <a:xfrm>
                <a:off x="4366" y="3323"/>
                <a:ext cx="205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Э</a:t>
                </a:r>
                <a:endParaRPr lang="ru-RU" sz="2400" i="0" dirty="0"/>
              </a:p>
            </p:txBody>
          </p:sp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1083" y="2642"/>
                <a:ext cx="14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ru-RU" sz="2400" i="1" dirty="0"/>
              </a:p>
            </p:txBody>
          </p:sp>
          <p:sp>
            <p:nvSpPr>
              <p:cNvPr id="58" name="Line 109"/>
              <p:cNvSpPr>
                <a:spLocks noChangeShapeType="1"/>
              </p:cNvSpPr>
              <p:nvPr/>
            </p:nvSpPr>
            <p:spPr bwMode="auto">
              <a:xfrm>
                <a:off x="2848" y="2044"/>
                <a:ext cx="0" cy="3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0" name="Line 111"/>
              <p:cNvSpPr>
                <a:spLocks noChangeShapeType="1"/>
              </p:cNvSpPr>
              <p:nvPr/>
            </p:nvSpPr>
            <p:spPr bwMode="auto">
              <a:xfrm flipV="1">
                <a:off x="4315" y="1317"/>
                <a:ext cx="0" cy="2540"/>
              </a:xfrm>
              <a:prstGeom prst="line">
                <a:avLst/>
              </a:prstGeom>
              <a:noFill/>
              <a:ln w="34925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" name="Line 112"/>
              <p:cNvSpPr>
                <a:spLocks noChangeShapeType="1"/>
              </p:cNvSpPr>
              <p:nvPr/>
            </p:nvSpPr>
            <p:spPr bwMode="auto">
              <a:xfrm>
                <a:off x="1301" y="2596"/>
                <a:ext cx="301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" name="Line 113"/>
              <p:cNvSpPr>
                <a:spLocks noChangeShapeType="1"/>
              </p:cNvSpPr>
              <p:nvPr/>
            </p:nvSpPr>
            <p:spPr bwMode="auto">
              <a:xfrm flipV="1">
                <a:off x="2881" y="2385"/>
                <a:ext cx="1418" cy="2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6" name="Line 117"/>
              <p:cNvSpPr>
                <a:spLocks noChangeShapeType="1"/>
              </p:cNvSpPr>
              <p:nvPr/>
            </p:nvSpPr>
            <p:spPr bwMode="auto">
              <a:xfrm>
                <a:off x="2876" y="3047"/>
                <a:ext cx="1415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7" name="Rectangle 118"/>
              <p:cNvSpPr>
                <a:spLocks noChangeArrowheads="1"/>
              </p:cNvSpPr>
              <p:nvPr/>
            </p:nvSpPr>
            <p:spPr bwMode="auto">
              <a:xfrm>
                <a:off x="1334" y="2377"/>
                <a:ext cx="185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  <a:endParaRPr lang="ru-RU" sz="2400" dirty="0"/>
              </a:p>
            </p:txBody>
          </p:sp>
          <p:sp>
            <p:nvSpPr>
              <p:cNvPr id="70" name="Line 121"/>
              <p:cNvSpPr>
                <a:spLocks noChangeShapeType="1"/>
              </p:cNvSpPr>
              <p:nvPr/>
            </p:nvSpPr>
            <p:spPr bwMode="auto">
              <a:xfrm>
                <a:off x="2858" y="2782"/>
                <a:ext cx="0" cy="37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" name="Rectangle 123"/>
              <p:cNvSpPr>
                <a:spLocks noChangeArrowheads="1"/>
              </p:cNvSpPr>
              <p:nvPr/>
            </p:nvSpPr>
            <p:spPr bwMode="auto">
              <a:xfrm>
                <a:off x="1342" y="2790"/>
                <a:ext cx="23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S</a:t>
                </a:r>
                <a:r>
                  <a:rPr lang="en-US" sz="2400" b="1" i="0" baseline="30000" dirty="0">
                    <a:solidFill>
                      <a:srgbClr val="0000FF"/>
                    </a:solidFill>
                    <a:latin typeface="Times New Roman" pitchFamily="18" charset="0"/>
                  </a:rPr>
                  <a:t>*</a:t>
                </a:r>
                <a:endParaRPr lang="ru-RU" sz="2400" i="0" dirty="0"/>
              </a:p>
            </p:txBody>
          </p:sp>
          <p:sp>
            <p:nvSpPr>
              <p:cNvPr id="73" name="Line 124"/>
              <p:cNvSpPr>
                <a:spLocks noChangeShapeType="1"/>
              </p:cNvSpPr>
              <p:nvPr/>
            </p:nvSpPr>
            <p:spPr bwMode="auto">
              <a:xfrm flipH="1">
                <a:off x="1277" y="2572"/>
                <a:ext cx="0" cy="4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5" name="Line 126"/>
              <p:cNvSpPr>
                <a:spLocks noChangeShapeType="1"/>
              </p:cNvSpPr>
              <p:nvPr/>
            </p:nvSpPr>
            <p:spPr bwMode="auto">
              <a:xfrm>
                <a:off x="1276" y="3047"/>
                <a:ext cx="1572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6" name="Line 127"/>
              <p:cNvSpPr>
                <a:spLocks noChangeShapeType="1"/>
              </p:cNvSpPr>
              <p:nvPr/>
            </p:nvSpPr>
            <p:spPr bwMode="auto">
              <a:xfrm flipV="1">
                <a:off x="1291" y="2260"/>
                <a:ext cx="3008" cy="72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7" name="Arc 128"/>
              <p:cNvSpPr>
                <a:spLocks/>
              </p:cNvSpPr>
              <p:nvPr/>
            </p:nvSpPr>
            <p:spPr bwMode="auto">
              <a:xfrm rot="-8213995">
                <a:off x="2440" y="2553"/>
                <a:ext cx="71" cy="129"/>
              </a:xfrm>
              <a:custGeom>
                <a:avLst/>
                <a:gdLst>
                  <a:gd name="T0" fmla="*/ 0 w 17752"/>
                  <a:gd name="T1" fmla="*/ 0 h 21600"/>
                  <a:gd name="T2" fmla="*/ 60 w 17752"/>
                  <a:gd name="T3" fmla="*/ 45 h 21600"/>
                  <a:gd name="T4" fmla="*/ 0 w 17752"/>
                  <a:gd name="T5" fmla="*/ 105 h 21600"/>
                  <a:gd name="T6" fmla="*/ 0 60000 65536"/>
                  <a:gd name="T7" fmla="*/ 0 60000 65536"/>
                  <a:gd name="T8" fmla="*/ 0 60000 65536"/>
                  <a:gd name="T9" fmla="*/ 0 w 17752"/>
                  <a:gd name="T10" fmla="*/ 0 h 21600"/>
                  <a:gd name="T11" fmla="*/ 17752 w 17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2" h="21600" fill="none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</a:path>
                  <a:path w="17752" h="21600" stroke="0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dirty="0"/>
              </a:p>
            </p:txBody>
          </p:sp>
          <p:sp>
            <p:nvSpPr>
              <p:cNvPr id="78" name="Arc 129"/>
              <p:cNvSpPr>
                <a:spLocks/>
              </p:cNvSpPr>
              <p:nvPr/>
            </p:nvSpPr>
            <p:spPr bwMode="auto">
              <a:xfrm rot="17494076" flipV="1">
                <a:off x="3562" y="2472"/>
                <a:ext cx="79" cy="115"/>
              </a:xfrm>
              <a:custGeom>
                <a:avLst/>
                <a:gdLst>
                  <a:gd name="T0" fmla="*/ 0 w 17752"/>
                  <a:gd name="T1" fmla="*/ 0 h 21600"/>
                  <a:gd name="T2" fmla="*/ 65 w 17752"/>
                  <a:gd name="T3" fmla="*/ 42 h 21600"/>
                  <a:gd name="T4" fmla="*/ 0 w 17752"/>
                  <a:gd name="T5" fmla="*/ 97 h 21600"/>
                  <a:gd name="T6" fmla="*/ 0 60000 65536"/>
                  <a:gd name="T7" fmla="*/ 0 60000 65536"/>
                  <a:gd name="T8" fmla="*/ 0 60000 65536"/>
                  <a:gd name="T9" fmla="*/ 0 w 17752"/>
                  <a:gd name="T10" fmla="*/ 0 h 21600"/>
                  <a:gd name="T11" fmla="*/ 17752 w 17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2" h="21600" fill="none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</a:path>
                  <a:path w="17752" h="21600" stroke="0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dirty="0"/>
              </a:p>
            </p:txBody>
          </p:sp>
          <p:sp>
            <p:nvSpPr>
              <p:cNvPr id="79" name="Arc 130"/>
              <p:cNvSpPr>
                <a:spLocks/>
              </p:cNvSpPr>
              <p:nvPr/>
            </p:nvSpPr>
            <p:spPr bwMode="auto">
              <a:xfrm rot="18133085" flipV="1">
                <a:off x="3217" y="2466"/>
                <a:ext cx="78" cy="116"/>
              </a:xfrm>
              <a:custGeom>
                <a:avLst/>
                <a:gdLst>
                  <a:gd name="T0" fmla="*/ 0 w 17752"/>
                  <a:gd name="T1" fmla="*/ 0 h 21600"/>
                  <a:gd name="T2" fmla="*/ 64 w 17752"/>
                  <a:gd name="T3" fmla="*/ 42 h 21600"/>
                  <a:gd name="T4" fmla="*/ 0 w 17752"/>
                  <a:gd name="T5" fmla="*/ 98 h 21600"/>
                  <a:gd name="T6" fmla="*/ 0 60000 65536"/>
                  <a:gd name="T7" fmla="*/ 0 60000 65536"/>
                  <a:gd name="T8" fmla="*/ 0 60000 65536"/>
                  <a:gd name="T9" fmla="*/ 0 w 17752"/>
                  <a:gd name="T10" fmla="*/ 0 h 21600"/>
                  <a:gd name="T11" fmla="*/ 17752 w 17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2" h="21600" fill="none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</a:path>
                  <a:path w="17752" h="21600" stroke="0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dirty="0"/>
              </a:p>
            </p:txBody>
          </p:sp>
          <p:sp>
            <p:nvSpPr>
              <p:cNvPr id="80" name="Freeform 131"/>
              <p:cNvSpPr>
                <a:spLocks/>
              </p:cNvSpPr>
              <p:nvPr/>
            </p:nvSpPr>
            <p:spPr bwMode="auto">
              <a:xfrm rot="14352519">
                <a:off x="3542" y="2191"/>
                <a:ext cx="310" cy="275"/>
              </a:xfrm>
              <a:custGeom>
                <a:avLst/>
                <a:gdLst>
                  <a:gd name="T0" fmla="*/ 0 w 380"/>
                  <a:gd name="T1" fmla="*/ 0 h 530"/>
                  <a:gd name="T2" fmla="*/ 69 w 380"/>
                  <a:gd name="T3" fmla="*/ 184 h 530"/>
                  <a:gd name="T4" fmla="*/ 277 w 380"/>
                  <a:gd name="T5" fmla="*/ 288 h 530"/>
                  <a:gd name="T6" fmla="*/ 380 w 380"/>
                  <a:gd name="T7" fmla="*/ 530 h 5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530"/>
                  <a:gd name="T14" fmla="*/ 380 w 380"/>
                  <a:gd name="T15" fmla="*/ 530 h 5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530">
                    <a:moveTo>
                      <a:pt x="0" y="0"/>
                    </a:moveTo>
                    <a:cubicBezTo>
                      <a:pt x="11" y="68"/>
                      <a:pt x="23" y="136"/>
                      <a:pt x="69" y="184"/>
                    </a:cubicBezTo>
                    <a:cubicBezTo>
                      <a:pt x="115" y="232"/>
                      <a:pt x="225" y="230"/>
                      <a:pt x="277" y="288"/>
                    </a:cubicBezTo>
                    <a:cubicBezTo>
                      <a:pt x="329" y="346"/>
                      <a:pt x="363" y="488"/>
                      <a:pt x="380" y="53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dirty="0"/>
              </a:p>
            </p:txBody>
          </p:sp>
          <p:sp>
            <p:nvSpPr>
              <p:cNvPr id="82" name="Rectangle 133"/>
              <p:cNvSpPr>
                <a:spLocks noChangeArrowheads="1"/>
              </p:cNvSpPr>
              <p:nvPr/>
            </p:nvSpPr>
            <p:spPr bwMode="auto">
              <a:xfrm>
                <a:off x="2659" y="2350"/>
                <a:ext cx="171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ru-RU" sz="2400" i="1" dirty="0"/>
              </a:p>
            </p:txBody>
          </p:sp>
          <p:sp>
            <p:nvSpPr>
              <p:cNvPr id="83" name="Rectangle 134"/>
              <p:cNvSpPr>
                <a:spLocks noChangeArrowheads="1"/>
              </p:cNvSpPr>
              <p:nvPr/>
            </p:nvSpPr>
            <p:spPr bwMode="auto">
              <a:xfrm>
                <a:off x="4373" y="2462"/>
                <a:ext cx="140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0" dirty="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ru-RU" sz="2400" i="0" dirty="0"/>
              </a:p>
            </p:txBody>
          </p:sp>
          <p:sp>
            <p:nvSpPr>
              <p:cNvPr id="84" name="Rectangle 135"/>
              <p:cNvSpPr>
                <a:spLocks noChangeArrowheads="1"/>
              </p:cNvSpPr>
              <p:nvPr/>
            </p:nvSpPr>
            <p:spPr bwMode="auto">
              <a:xfrm>
                <a:off x="3472" y="2409"/>
                <a:ext cx="199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b="1" i="1" dirty="0" smtClean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</a:t>
                </a:r>
                <a:endParaRPr lang="ru-RU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Rectangle 118"/>
              <p:cNvSpPr>
                <a:spLocks noChangeArrowheads="1"/>
              </p:cNvSpPr>
              <p:nvPr/>
            </p:nvSpPr>
            <p:spPr bwMode="auto">
              <a:xfrm>
                <a:off x="1237" y="2472"/>
                <a:ext cx="18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</a:t>
                </a:r>
                <a:endParaRPr lang="ru-RU" sz="2400" i="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" name="Rectangle 103"/>
            <p:cNvSpPr>
              <a:spLocks noChangeArrowheads="1"/>
            </p:cNvSpPr>
            <p:nvPr/>
          </p:nvSpPr>
          <p:spPr bwMode="auto">
            <a:xfrm>
              <a:off x="785786" y="2143116"/>
              <a:ext cx="1643074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 h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&lt;&lt;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 l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ru-RU" sz="2400" i="1" dirty="0"/>
            </a:p>
          </p:txBody>
        </p:sp>
      </p:grpSp>
      <p:graphicFrame>
        <p:nvGraphicFramePr>
          <p:cNvPr id="29700" name="Object 69"/>
          <p:cNvGraphicFramePr>
            <a:graphicFrameLocks noChangeAspect="1"/>
          </p:cNvGraphicFramePr>
          <p:nvPr/>
        </p:nvGraphicFramePr>
        <p:xfrm>
          <a:off x="5670562" y="1659086"/>
          <a:ext cx="615950" cy="477838"/>
        </p:xfrm>
        <a:graphic>
          <a:graphicData uri="http://schemas.openxmlformats.org/presentationml/2006/ole">
            <p:oleObj spid="_x0000_s405507" name="Формула" r:id="rId4" imgW="330120" imgH="266400" progId="Equation.3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143240" y="4500570"/>
          <a:ext cx="1477399" cy="857256"/>
        </p:xfrm>
        <a:graphic>
          <a:graphicData uri="http://schemas.openxmlformats.org/presentationml/2006/ole">
            <p:oleObj spid="_x0000_s405508" name="Формула" r:id="rId5" imgW="774364" imgH="444307" progId="Equation.3">
              <p:embed/>
            </p:oleObj>
          </a:graphicData>
        </a:graphic>
      </p:graphicFrame>
      <p:sp>
        <p:nvSpPr>
          <p:cNvPr id="91" name="Выгнутая влево стрелка 90"/>
          <p:cNvSpPr/>
          <p:nvPr/>
        </p:nvSpPr>
        <p:spPr>
          <a:xfrm rot="16892908">
            <a:off x="1714479" y="4000505"/>
            <a:ext cx="285753" cy="2000264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AutoShape 27"/>
          <p:cNvSpPr>
            <a:spLocks noChangeArrowheads="1"/>
          </p:cNvSpPr>
          <p:nvPr/>
        </p:nvSpPr>
        <p:spPr bwMode="auto">
          <a:xfrm>
            <a:off x="2857488" y="4429132"/>
            <a:ext cx="2357422" cy="1071570"/>
          </a:xfrm>
          <a:prstGeom prst="cloudCallout">
            <a:avLst>
              <a:gd name="adj1" fmla="val 39511"/>
              <a:gd name="adj2" fmla="val -100213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5223135" y="5127610"/>
            <a:ext cx="264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Что напоминает</a:t>
            </a:r>
            <a:endParaRPr lang="ru-RU" sz="2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7786710" y="4929198"/>
            <a:ext cx="642942" cy="7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??</a:t>
            </a:r>
            <a:endParaRPr lang="ru-RU" sz="3600" b="1" i="1" dirty="0" smtClean="0">
              <a:solidFill>
                <a:srgbClr val="00B0F0"/>
              </a:solidFill>
              <a:latin typeface="Constantia" pitchFamily="18" charset="0"/>
              <a:sym typeface="Symbol"/>
            </a:endParaRPr>
          </a:p>
          <a:p>
            <a:pPr lvl="0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123"/>
          <p:cNvSpPr>
            <a:spLocks noChangeArrowheads="1"/>
          </p:cNvSpPr>
          <p:nvPr/>
        </p:nvSpPr>
        <p:spPr bwMode="auto">
          <a:xfrm>
            <a:off x="1847524" y="3336738"/>
            <a:ext cx="28739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</a:t>
            </a:r>
            <a:endParaRPr lang="ru-RU" sz="2400" i="0" dirty="0"/>
          </a:p>
        </p:txBody>
      </p:sp>
      <p:sp>
        <p:nvSpPr>
          <p:cNvPr id="96" name="Rectangle 11"/>
          <p:cNvSpPr>
            <a:spLocks/>
          </p:cNvSpPr>
          <p:nvPr/>
        </p:nvSpPr>
        <p:spPr bwMode="auto">
          <a:xfrm>
            <a:off x="6595875" y="2262139"/>
            <a:ext cx="1000132" cy="5032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1</a:t>
            </a:r>
            <a:r>
              <a:rPr lang="en-US" sz="2400" i="1" baseline="3000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min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928662" y="5143512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Задача 10.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12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7" name="Line 111"/>
          <p:cNvSpPr>
            <a:spLocks noChangeShapeType="1"/>
          </p:cNvSpPr>
          <p:nvPr/>
        </p:nvSpPr>
        <p:spPr bwMode="auto">
          <a:xfrm flipV="1">
            <a:off x="4484539" y="2000240"/>
            <a:ext cx="0" cy="1836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8" name="Rectangle 103"/>
          <p:cNvSpPr>
            <a:spLocks noChangeArrowheads="1"/>
          </p:cNvSpPr>
          <p:nvPr/>
        </p:nvSpPr>
        <p:spPr bwMode="auto">
          <a:xfrm>
            <a:off x="785786" y="1000108"/>
            <a:ext cx="300039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Размер отверстия 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b &gt;&gt;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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400" i="1" dirty="0"/>
          </a:p>
        </p:txBody>
      </p:sp>
      <p:sp>
        <p:nvSpPr>
          <p:cNvPr id="50" name="Text Box 62"/>
          <p:cNvSpPr txBox="1">
            <a:spLocks noChangeArrowheads="1"/>
          </p:cNvSpPr>
          <p:nvPr/>
        </p:nvSpPr>
        <p:spPr bwMode="auto">
          <a:xfrm>
            <a:off x="295244" y="6182045"/>
            <a:ext cx="8348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Constantia" pitchFamily="18" charset="0"/>
                <a:sym typeface="Symbol" pitchFamily="18" charset="2"/>
              </a:rPr>
              <a:t>**</a:t>
            </a:r>
            <a:r>
              <a:rPr lang="ru-RU" b="1" i="1" baseline="30000" dirty="0" smtClean="0">
                <a:solidFill>
                  <a:srgbClr val="00B050"/>
                </a:solidFill>
                <a:latin typeface="Constantia" pitchFamily="18" charset="0"/>
                <a:sym typeface="Symbol" pitchFamily="18" charset="2"/>
              </a:rPr>
              <a:t>)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 Объекты на Луне.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Глаз: </a:t>
            </a:r>
            <a:r>
              <a:rPr lang="en-US" i="1" dirty="0" smtClean="0">
                <a:latin typeface="Times New Roman" pitchFamily="18" charset="0"/>
                <a:sym typeface="Symbol"/>
              </a:rPr>
              <a:t>h</a:t>
            </a:r>
            <a:r>
              <a:rPr lang="en-US" i="1" baseline="30000" dirty="0" smtClean="0">
                <a:latin typeface="Constantia" pitchFamily="18" charset="0"/>
                <a:sym typeface="Symbol" pitchFamily="18" charset="2"/>
              </a:rPr>
              <a:t>min </a:t>
            </a:r>
            <a:r>
              <a:rPr lang="ru-RU" dirty="0" smtClean="0">
                <a:latin typeface="Times New Roman" pitchFamily="18" charset="0"/>
                <a:sym typeface="Symbol"/>
              </a:rPr>
              <a:t> 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50 </a:t>
            </a:r>
            <a:r>
              <a:rPr lang="ru-RU" i="1" dirty="0" smtClean="0">
                <a:latin typeface="Times New Roman" pitchFamily="18" charset="0"/>
                <a:sym typeface="Symbol" pitchFamily="18" charset="2"/>
              </a:rPr>
              <a:t>км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; Телескоп Хаббл 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 = 2,5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i="1" dirty="0" smtClean="0">
                <a:latin typeface="Times New Roman" pitchFamily="18" charset="0"/>
                <a:sym typeface="Symbol" pitchFamily="18" charset="2"/>
              </a:rPr>
              <a:t>м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): </a:t>
            </a:r>
            <a:r>
              <a:rPr lang="en-US" i="1" dirty="0" smtClean="0">
                <a:latin typeface="Times New Roman" pitchFamily="18" charset="0"/>
                <a:sym typeface="Symbol"/>
              </a:rPr>
              <a:t>h</a:t>
            </a:r>
            <a:r>
              <a:rPr lang="en-US" i="1" baseline="30000" dirty="0" smtClean="0">
                <a:latin typeface="Constantia" pitchFamily="18" charset="0"/>
                <a:sym typeface="Symbol" pitchFamily="18" charset="2"/>
              </a:rPr>
              <a:t>min </a:t>
            </a:r>
            <a:r>
              <a:rPr lang="ru-RU" dirty="0" smtClean="0">
                <a:latin typeface="Times New Roman" pitchFamily="18" charset="0"/>
                <a:sym typeface="Symbol"/>
              </a:rPr>
              <a:t>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 100 </a:t>
            </a:r>
            <a:r>
              <a:rPr lang="ru-RU" i="1" dirty="0" smtClean="0">
                <a:latin typeface="Times New Roman" pitchFamily="18" charset="0"/>
                <a:sym typeface="Symbol" pitchFamily="18" charset="2"/>
              </a:rPr>
              <a:t>м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.</a:t>
            </a:r>
            <a:endParaRPr lang="en-US" sz="16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4" name="Группа 58"/>
          <p:cNvGrpSpPr/>
          <p:nvPr/>
        </p:nvGrpSpPr>
        <p:grpSpPr>
          <a:xfrm>
            <a:off x="142844" y="5563952"/>
            <a:ext cx="7858180" cy="469853"/>
            <a:chOff x="142844" y="5563952"/>
            <a:chExt cx="7858180" cy="469853"/>
          </a:xfrm>
        </p:grpSpPr>
        <p:sp>
          <p:nvSpPr>
            <p:cNvPr id="97" name="Text Box 62"/>
            <p:cNvSpPr txBox="1">
              <a:spLocks noChangeArrowheads="1"/>
            </p:cNvSpPr>
            <p:nvPr/>
          </p:nvSpPr>
          <p:spPr bwMode="auto">
            <a:xfrm>
              <a:off x="142844" y="5572140"/>
              <a:ext cx="7858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*</a:t>
              </a:r>
              <a:r>
                <a:rPr lang="ru-RU" b="1" i="1" baseline="30000" dirty="0" smtClean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)</a:t>
              </a:r>
              <a:r>
                <a:rPr lang="ru-RU" b="1" i="1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Круглое отверстие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:</a:t>
              </a:r>
              <a:r>
                <a:rPr lang="ru-RU" i="1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    </a:t>
              </a:r>
              <a:r>
                <a:rPr lang="en-US" sz="2400" i="1" dirty="0" smtClean="0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en-US" sz="2400" dirty="0" smtClean="0">
                  <a:latin typeface="Times New Roman" pitchFamily="18" charset="0"/>
                  <a:sym typeface="Symbol"/>
                </a:rPr>
                <a:t></a:t>
              </a:r>
              <a:r>
                <a:rPr lang="en-US" sz="2400" dirty="0" smtClean="0">
                  <a:latin typeface="Times New Roman" pitchFamily="18" charset="0"/>
                  <a:sym typeface="Symbol" pitchFamily="18" charset="2"/>
                </a:rPr>
                <a:t>sin</a:t>
              </a:r>
              <a:r>
                <a:rPr lang="ru-RU" sz="2400" dirty="0" smtClean="0">
                  <a:latin typeface="Times New Roman" pitchFamily="18" charset="0"/>
                  <a:sym typeface="Symbol" pitchFamily="18" charset="2"/>
                </a:rPr>
                <a:t>       </a:t>
              </a:r>
              <a:r>
                <a:rPr lang="en-US" sz="2400" i="1" dirty="0" smtClean="0">
                  <a:latin typeface="Times New Roman" pitchFamily="18" charset="0"/>
                  <a:sym typeface="Symbol"/>
                </a:rPr>
                <a:t> = </a:t>
              </a:r>
              <a:r>
                <a:rPr lang="en-US" sz="2400" dirty="0" smtClean="0">
                  <a:latin typeface="Times New Roman" pitchFamily="18" charset="0"/>
                  <a:sym typeface="Symbol"/>
                </a:rPr>
                <a:t></a:t>
              </a:r>
              <a:r>
                <a:rPr lang="en-US" sz="2400" i="1" dirty="0" smtClean="0">
                  <a:latin typeface="Times New Roman" pitchFamily="18" charset="0"/>
                  <a:sym typeface="Symbol"/>
                </a:rPr>
                <a:t> </a:t>
              </a:r>
              <a:r>
                <a:rPr lang="ru-RU" sz="2400" dirty="0" smtClean="0">
                  <a:latin typeface="Times New Roman" pitchFamily="18" charset="0"/>
                  <a:sym typeface="Symbol"/>
                </a:rPr>
                <a:t>1,22</a:t>
              </a:r>
              <a:r>
                <a:rPr lang="en-US" sz="2400" i="1" dirty="0" smtClean="0">
                  <a:latin typeface="Times New Roman" pitchFamily="18" charset="0"/>
                  <a:sym typeface="Symbol"/>
                </a:rPr>
                <a:t></a:t>
              </a:r>
              <a:r>
                <a:rPr lang="ru-RU" sz="2400" i="1" dirty="0" smtClean="0">
                  <a:latin typeface="Times New Roman" pitchFamily="18" charset="0"/>
                  <a:sym typeface="Symbol"/>
                </a:rPr>
                <a:t>     </a:t>
              </a:r>
              <a:r>
                <a:rPr lang="ru-RU" sz="1600" dirty="0" smtClean="0">
                  <a:latin typeface="Times New Roman" pitchFamily="18" charset="0"/>
                  <a:sym typeface="Symbol"/>
                </a:rPr>
                <a:t>(</a:t>
              </a:r>
              <a:r>
                <a:rPr lang="ru-RU" sz="1600" i="1" dirty="0" smtClean="0">
                  <a:latin typeface="Times New Roman" pitchFamily="18" charset="0"/>
                  <a:sym typeface="Symbol"/>
                </a:rPr>
                <a:t>поправка </a:t>
              </a:r>
              <a:r>
                <a:rPr lang="ru-RU" sz="1600" dirty="0" smtClean="0">
                  <a:latin typeface="Times New Roman" pitchFamily="18" charset="0"/>
                  <a:sym typeface="Symbol"/>
                </a:rPr>
                <a:t>22% на </a:t>
              </a:r>
              <a:r>
                <a:rPr lang="en-US" sz="1600" i="1" dirty="0" smtClean="0">
                  <a:latin typeface="Times New Roman" pitchFamily="18" charset="0"/>
                  <a:sym typeface="Symbol"/>
                </a:rPr>
                <a:t>h</a:t>
              </a:r>
              <a:r>
                <a:rPr lang="en-US" sz="1600" i="1" baseline="30000" dirty="0" smtClean="0">
                  <a:latin typeface="Constantia" pitchFamily="18" charset="0"/>
                  <a:sym typeface="Symbol" pitchFamily="18" charset="2"/>
                </a:rPr>
                <a:t>min</a:t>
              </a:r>
              <a:r>
                <a:rPr lang="ru-RU" sz="1600" dirty="0" smtClean="0">
                  <a:latin typeface="Times New Roman" pitchFamily="18" charset="0"/>
                  <a:sym typeface="Symbol"/>
                </a:rPr>
                <a:t>)</a:t>
              </a:r>
              <a:endParaRPr lang="en-US" sz="1600" dirty="0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15717" name="Object 5"/>
            <p:cNvGraphicFramePr>
              <a:graphicFrameLocks noChangeAspect="1"/>
            </p:cNvGraphicFramePr>
            <p:nvPr/>
          </p:nvGraphicFramePr>
          <p:xfrm>
            <a:off x="3313108" y="5563952"/>
            <a:ext cx="544512" cy="422417"/>
          </p:xfrm>
          <a:graphic>
            <a:graphicData uri="http://schemas.openxmlformats.org/presentationml/2006/ole">
              <p:oleObj spid="_x0000_s405509" name="Формула" r:id="rId6" imgW="330120" imgH="266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build="p"/>
      <p:bldP spid="94" grpId="0" build="p"/>
      <p:bldP spid="95" grpId="0" build="p"/>
      <p:bldP spid="96" grpId="0" build="p"/>
      <p:bldP spid="98" grpId="0" build="p"/>
      <p:bldP spid="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66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67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7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2" name="Rectangle 11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3" name="Rectangle 1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4" name="Rectangle 1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5" name="Rectangle 1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7" name="Rectangle 4"/>
          <p:cNvSpPr>
            <a:spLocks/>
          </p:cNvSpPr>
          <p:nvPr/>
        </p:nvSpPr>
        <p:spPr bwMode="auto">
          <a:xfrm>
            <a:off x="-142875" y="214313"/>
            <a:ext cx="9072563" cy="92868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1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10.12. </a:t>
            </a:r>
            <a:r>
              <a:rPr lang="ru-RU" dirty="0">
                <a:latin typeface="Constantia" pitchFamily="18" charset="0"/>
              </a:rPr>
              <a:t>Может ли охотник различить невооруженным глазом двух волков, находящихся от него на расстоянии </a:t>
            </a:r>
            <a:r>
              <a:rPr lang="en-US" i="1" dirty="0">
                <a:latin typeface="Constantia" pitchFamily="18" charset="0"/>
              </a:rPr>
              <a:t>L</a:t>
            </a:r>
            <a:r>
              <a:rPr lang="ru-RU" dirty="0">
                <a:latin typeface="Constantia" pitchFamily="18" charset="0"/>
              </a:rPr>
              <a:t> = 5 </a:t>
            </a:r>
            <a:r>
              <a:rPr lang="ru-RU" i="1" dirty="0">
                <a:latin typeface="Constantia" pitchFamily="18" charset="0"/>
              </a:rPr>
              <a:t>км</a:t>
            </a:r>
            <a:r>
              <a:rPr lang="ru-RU" dirty="0">
                <a:latin typeface="Constantia" pitchFamily="18" charset="0"/>
              </a:rPr>
              <a:t>? Или он примет их за одного медведя? Расстояние между волками </a:t>
            </a:r>
            <a:r>
              <a:rPr lang="en-US" i="1" dirty="0">
                <a:latin typeface="Constantia" pitchFamily="18" charset="0"/>
              </a:rPr>
              <a:t>h</a:t>
            </a:r>
            <a:r>
              <a:rPr lang="ru-RU" dirty="0">
                <a:latin typeface="Constantia" pitchFamily="18" charset="0"/>
              </a:rPr>
              <a:t> = 1 </a:t>
            </a:r>
            <a:r>
              <a:rPr lang="ru-RU" i="1" dirty="0">
                <a:latin typeface="Constantia" pitchFamily="18" charset="0"/>
              </a:rPr>
              <a:t>м</a:t>
            </a:r>
            <a:r>
              <a:rPr lang="ru-RU" dirty="0">
                <a:latin typeface="Constantia" pitchFamily="18" charset="0"/>
              </a:rPr>
              <a:t>. Диаметр зрачка глаза </a:t>
            </a:r>
            <a:r>
              <a:rPr lang="en-US" i="1" dirty="0">
                <a:latin typeface="Constantia" pitchFamily="18" charset="0"/>
              </a:rPr>
              <a:t>d</a:t>
            </a:r>
            <a:r>
              <a:rPr lang="ru-RU" dirty="0">
                <a:latin typeface="Constantia" pitchFamily="18" charset="0"/>
              </a:rPr>
              <a:t> = 4 </a:t>
            </a:r>
            <a:r>
              <a:rPr lang="ru-RU" i="1" dirty="0">
                <a:latin typeface="Times New Roman" pitchFamily="18" charset="0"/>
              </a:rPr>
              <a:t>мм</a:t>
            </a:r>
            <a:r>
              <a:rPr lang="ru-RU" dirty="0">
                <a:latin typeface="Constantia" pitchFamily="18" charset="0"/>
              </a:rPr>
              <a:t>.</a:t>
            </a:r>
            <a:endParaRPr lang="ru-RU" b="1" i="1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9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932238"/>
            <a:ext cx="592931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5299" name="Группа 45"/>
          <p:cNvGrpSpPr>
            <a:grpSpLocks/>
          </p:cNvGrpSpPr>
          <p:nvPr/>
        </p:nvGrpSpPr>
        <p:grpSpPr bwMode="auto">
          <a:xfrm>
            <a:off x="785813" y="1214438"/>
            <a:ext cx="7048500" cy="2714625"/>
            <a:chOff x="785786" y="3929066"/>
            <a:chExt cx="7048122" cy="2714644"/>
          </a:xfrm>
        </p:grpSpPr>
        <p:grpSp>
          <p:nvGrpSpPr>
            <p:cNvPr id="395306" name="Группа 38"/>
            <p:cNvGrpSpPr>
              <a:grpSpLocks/>
            </p:cNvGrpSpPr>
            <p:nvPr/>
          </p:nvGrpSpPr>
          <p:grpSpPr bwMode="auto">
            <a:xfrm>
              <a:off x="785786" y="3929066"/>
              <a:ext cx="7048122" cy="2714644"/>
              <a:chOff x="381398" y="1643050"/>
              <a:chExt cx="8405444" cy="3897635"/>
            </a:xfrm>
          </p:grpSpPr>
          <p:pic>
            <p:nvPicPr>
              <p:cNvPr id="39530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1398" y="1643050"/>
                <a:ext cx="8405444" cy="389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5309" name="Rectangle 103"/>
              <p:cNvSpPr>
                <a:spLocks noChangeArrowheads="1"/>
              </p:cNvSpPr>
              <p:nvPr/>
            </p:nvSpPr>
            <p:spPr bwMode="auto">
              <a:xfrm>
                <a:off x="3143240" y="2214554"/>
                <a:ext cx="2286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</a:rPr>
                  <a:t>L</a:t>
                </a:r>
                <a:endParaRPr lang="ru-RU" sz="24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5310" name="Rectangle 103"/>
              <p:cNvSpPr>
                <a:spLocks noChangeArrowheads="1"/>
              </p:cNvSpPr>
              <p:nvPr/>
            </p:nvSpPr>
            <p:spPr bwMode="auto">
              <a:xfrm>
                <a:off x="1214414" y="4000504"/>
                <a:ext cx="2286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</a:rPr>
                  <a:t>l</a:t>
                </a:r>
                <a:endParaRPr lang="ru-RU" sz="2400" i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1" name="Прямая со стрелкой 40"/>
              <p:cNvCxnSpPr/>
              <p:nvPr/>
            </p:nvCxnSpPr>
            <p:spPr>
              <a:xfrm rot="16200000" flipH="1">
                <a:off x="582804" y="4171954"/>
                <a:ext cx="1834852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307" name="Text Box 72"/>
            <p:cNvSpPr txBox="1">
              <a:spLocks noChangeArrowheads="1"/>
            </p:cNvSpPr>
            <p:nvPr/>
          </p:nvSpPr>
          <p:spPr bwMode="auto">
            <a:xfrm>
              <a:off x="4500562" y="4429132"/>
              <a:ext cx="2071701" cy="9286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32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95300" name="Text Box 72"/>
          <p:cNvSpPr txBox="1">
            <a:spLocks noChangeArrowheads="1"/>
          </p:cNvSpPr>
          <p:nvPr/>
        </p:nvSpPr>
        <p:spPr bwMode="auto">
          <a:xfrm>
            <a:off x="3500438" y="1143000"/>
            <a:ext cx="2071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???</a:t>
            </a:r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</a:rPr>
              <a:t>Учёт дифракции</a:t>
            </a:r>
          </a:p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B0F0"/>
              </a:solidFill>
            </a:endParaRPr>
          </a:p>
        </p:txBody>
      </p:sp>
      <p:grpSp>
        <p:nvGrpSpPr>
          <p:cNvPr id="395301" name="Группа 49"/>
          <p:cNvGrpSpPr>
            <a:grpSpLocks/>
          </p:cNvGrpSpPr>
          <p:nvPr/>
        </p:nvGrpSpPr>
        <p:grpSpPr bwMode="auto">
          <a:xfrm>
            <a:off x="4786313" y="5916613"/>
            <a:ext cx="3413125" cy="369887"/>
            <a:chOff x="4786314" y="5917188"/>
            <a:chExt cx="3412555" cy="369332"/>
          </a:xfrm>
        </p:grpSpPr>
        <p:sp>
          <p:nvSpPr>
            <p:cNvPr id="395304" name="Прямоугольник 43"/>
            <p:cNvSpPr>
              <a:spLocks noChangeArrowheads="1"/>
            </p:cNvSpPr>
            <p:nvPr/>
          </p:nvSpPr>
          <p:spPr bwMode="auto">
            <a:xfrm>
              <a:off x="5500694" y="5917188"/>
              <a:ext cx="26981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sym typeface="Symbol" pitchFamily="18" charset="2"/>
                </a:rPr>
                <a:t>h*</a:t>
              </a:r>
              <a:r>
                <a:rPr lang="en-US" i="1" baseline="-25000" dirty="0">
                  <a:latin typeface="Times New Roman" pitchFamily="18" charset="0"/>
                  <a:sym typeface="Symbol" pitchFamily="18" charset="2"/>
                </a:rPr>
                <a:t>min</a:t>
              </a:r>
              <a:r>
                <a:rPr lang="en-US" i="1" dirty="0">
                  <a:latin typeface="Times New Roman" pitchFamily="18" charset="0"/>
                  <a:sym typeface="Symbol" pitchFamily="18" charset="2"/>
                </a:rPr>
                <a:t>= </a:t>
              </a:r>
              <a:r>
                <a:rPr lang="ru-RU" dirty="0">
                  <a:latin typeface="Times New Roman" pitchFamily="18" charset="0"/>
                  <a:sym typeface="Symbol" pitchFamily="18" charset="2"/>
                </a:rPr>
                <a:t>1,2260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 см  </a:t>
              </a:r>
              <a:r>
                <a:rPr lang="ru-RU" dirty="0">
                  <a:latin typeface="Times New Roman" pitchFamily="18" charset="0"/>
                  <a:sym typeface="Symbol" pitchFamily="18" charset="2"/>
                </a:rPr>
                <a:t> 76 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см</a:t>
              </a:r>
              <a:endParaRPr lang="ru-RU" dirty="0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4786314" y="6131178"/>
              <a:ext cx="612673" cy="158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5302" name="Rectangle 51"/>
          <p:cNvSpPr>
            <a:spLocks noChangeArrowheads="1"/>
          </p:cNvSpPr>
          <p:nvPr/>
        </p:nvSpPr>
        <p:spPr bwMode="auto">
          <a:xfrm>
            <a:off x="179388" y="3933825"/>
            <a:ext cx="612140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5303" name="Прямоугольник 43"/>
          <p:cNvSpPr>
            <a:spLocks noChangeArrowheads="1"/>
          </p:cNvSpPr>
          <p:nvPr/>
        </p:nvSpPr>
        <p:spPr bwMode="auto">
          <a:xfrm>
            <a:off x="2987675" y="4005263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d/ 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en-US" baseline="30000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4</a:t>
            </a:r>
            <a:r>
              <a:rPr lang="ru-RU" i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&gt;&gt; 1  </a:t>
            </a:r>
            <a:r>
              <a:rPr lang="en-US" sz="2800" b="1" i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!  </a:t>
            </a:r>
            <a:r>
              <a:rPr lang="ru-RU" sz="2800" b="1" i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НО</a:t>
            </a:r>
            <a:r>
              <a:rPr lang="en-US" sz="2800" b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:</a:t>
            </a:r>
            <a:endParaRPr lang="ru-RU" sz="2800" b="1" dirty="0">
              <a:solidFill>
                <a:srgbClr val="99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6798AFE-FC6F-48FA-8015-6F66010DC327}" type="slidenum">
              <a:rPr lang="ru-RU" sz="1600">
                <a:solidFill>
                  <a:schemeClr val="tx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962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62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396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49338"/>
            <a:ext cx="78486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3" name="Rectangle 6"/>
          <p:cNvSpPr>
            <a:spLocks noChangeArrowheads="1"/>
          </p:cNvSpPr>
          <p:nvPr/>
        </p:nvSpPr>
        <p:spPr bwMode="auto">
          <a:xfrm>
            <a:off x="468313" y="44450"/>
            <a:ext cx="8170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Предел  разрешения  оптических  приборов.</a:t>
            </a:r>
          </a:p>
          <a:p>
            <a:pPr algn="ctr"/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Критерий Рэлея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573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500034" y="142852"/>
            <a:ext cx="5143536" cy="500066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5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.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Дифракционная  решётка</a:t>
            </a:r>
          </a:p>
        </p:txBody>
      </p:sp>
      <p:pic>
        <p:nvPicPr>
          <p:cNvPr id="397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714375"/>
            <a:ext cx="8813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807095"/>
            <a:ext cx="8850724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573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398338" name="Picture 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698500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9" name="Line 577"/>
          <p:cNvSpPr>
            <a:spLocks noChangeShapeType="1"/>
          </p:cNvSpPr>
          <p:nvPr/>
        </p:nvSpPr>
        <p:spPr bwMode="auto">
          <a:xfrm flipV="1">
            <a:off x="1065213" y="4445000"/>
            <a:ext cx="252412" cy="690563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8340" name="Line 578"/>
          <p:cNvSpPr>
            <a:spLocks noChangeShapeType="1"/>
          </p:cNvSpPr>
          <p:nvPr/>
        </p:nvSpPr>
        <p:spPr bwMode="auto">
          <a:xfrm flipV="1">
            <a:off x="1068388" y="4241800"/>
            <a:ext cx="252412" cy="690563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8341" name="AutoShape 579"/>
          <p:cNvSpPr>
            <a:spLocks/>
          </p:cNvSpPr>
          <p:nvPr/>
        </p:nvSpPr>
        <p:spPr bwMode="auto">
          <a:xfrm rot="17423429" flipH="1">
            <a:off x="1158876" y="4033837"/>
            <a:ext cx="114300" cy="200025"/>
          </a:xfrm>
          <a:prstGeom prst="leftBrace">
            <a:avLst>
              <a:gd name="adj1" fmla="val 14583"/>
              <a:gd name="adj2" fmla="val 51546"/>
            </a:avLst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8342" name="Rectangle 104"/>
          <p:cNvSpPr>
            <a:spLocks noChangeArrowheads="1"/>
          </p:cNvSpPr>
          <p:nvPr/>
        </p:nvSpPr>
        <p:spPr bwMode="auto">
          <a:xfrm>
            <a:off x="428625" y="214313"/>
            <a:ext cx="700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5.1. Условия главных максимумов и главных минимумов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9640</TotalTime>
  <Words>829</Words>
  <Application>Microsoft Office PowerPoint</Application>
  <PresentationFormat>Экран (4:3)</PresentationFormat>
  <Paragraphs>196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Оформление по умолчанию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332</cp:revision>
  <dcterms:created xsi:type="dcterms:W3CDTF">2010-10-03T06:36:32Z</dcterms:created>
  <dcterms:modified xsi:type="dcterms:W3CDTF">2023-11-23T15:02:37Z</dcterms:modified>
</cp:coreProperties>
</file>