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59" r:id="rId5"/>
    <p:sldId id="261" r:id="rId6"/>
    <p:sldId id="260" r:id="rId7"/>
    <p:sldId id="258" r:id="rId8"/>
    <p:sldId id="266" r:id="rId9"/>
    <p:sldId id="269" r:id="rId10"/>
    <p:sldId id="270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6254C-C51E-4F82-8825-4B7C507958D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4A89E-25FE-4609-BBAE-953FF65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0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4A89E-25FE-4609-BBAE-953FF65C1E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5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4A89E-25FE-4609-BBAE-953FF65C1E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6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  <a:alpha val="0"/>
              </a:schemeClr>
            </a:gs>
            <a:gs pos="50000">
              <a:schemeClr val="accent6">
                <a:lumMod val="40000"/>
                <a:lumOff val="60000"/>
                <a:alpha val="82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fme.phys.msu.ru/teaching/studentprojects" TargetMode="External"/><Relationship Id="rId2" Type="http://schemas.openxmlformats.org/officeDocument/2006/relationships/hyperlink" Target="http://vega.phys.ms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502886"/>
            <a:ext cx="7456188" cy="161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общей физики и молекулярной электроники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2619" y="3183359"/>
            <a:ext cx="3086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1929 году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220" y="4221088"/>
            <a:ext cx="75934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Заведующий кафедрой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лауреат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Государственной премии, премии Правительства РФ, Ломоносовских премий за педагогическую 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научную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деятельность, д.ф.-м.н., профессор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Павел Константинович Кашкаров</a:t>
            </a:r>
          </a:p>
        </p:txBody>
      </p:sp>
      <p:pic>
        <p:nvPicPr>
          <p:cNvPr id="1026" name="Picture 2" descr="E:\Users\Misha\Облако\Cloud Mail.Ru\2 курс_ набор2016-2017\Газета\Газета 2017\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0918"/>
            <a:ext cx="1851419" cy="18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2917"/>
            <a:ext cx="1170429" cy="1170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5253" y="260648"/>
            <a:ext cx="3286734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факультет 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 имени М.В.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0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5332" y="5589240"/>
            <a:ext cx="8709156" cy="10386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332" y="332656"/>
            <a:ext cx="8568952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первый грант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18-32-00741-мол_а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«Электронные процессы в металлооксидных композитах»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18-32-00884-мол_а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структурных и оптических свойств наночастиц кремния и карбида кремния, формируемых импульсной лазерной абляцией в жидких средах»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18-32-00417-мол_а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физических процессов в фотоприемниках на основе органических полимеров и перовскитов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РФФИ «Аспиранты»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№20-32-90111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«Фемтосекундная лазерная модификация пленок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GST225: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поверхностных периодических структур и фазовые переходы при многоимпульсном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облучении»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№20-32-90221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электрокинетического эффекта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потоке электролита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поверхности проводящего гидрогеля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электроэнергии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имплантируемых устройств»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66938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Суммарное финансирование научных работ, выполняемых в рамках данных проектов составляет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71.9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3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90381"/>
            <a:ext cx="437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публикации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30177"/>
            <a:ext cx="8009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Сотрудники, аспиранты и студенты кафедры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публикуют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и более научных статей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ведущих российских и зарубежных журналах.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38940"/>
              </p:ext>
            </p:extLst>
          </p:nvPr>
        </p:nvGraphicFramePr>
        <p:xfrm>
          <a:off x="971600" y="2420888"/>
          <a:ext cx="7265657" cy="3309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5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3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3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026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9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в научных журналах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9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Учебники, учебные пособия и монографии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0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Патенты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02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в сборниках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64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61969" y="3933056"/>
            <a:ext cx="4526255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6063" y="836712"/>
            <a:ext cx="4310219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44624"/>
            <a:ext cx="349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002762" cy="15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96" y="1484784"/>
            <a:ext cx="2208371" cy="15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14096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выполнения исследований  в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Курчатовском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НБИКС технологий,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имеющем аналогов в мире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6063" y="836712"/>
            <a:ext cx="431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 «Курчатовский институт»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3933056"/>
            <a:ext cx="444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кристаллографии РАН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5"/>
            <a:ext cx="2253630" cy="16161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9904" y="4797152"/>
            <a:ext cx="5032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кафедры выполняют задачи специального физического практикума на современном высокотехнологичном оборудовани ИК РАН. 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3876" y="260648"/>
            <a:ext cx="209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57819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набор студентов 2-го курса: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Валерьевич Шулейко</a:t>
            </a: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2-16 ЦКП МГУ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dmitriy1815@gmail.com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+7(965)290-02-69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кафедры:</a:t>
            </a:r>
          </a:p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Михайловна Ермакова</a:t>
            </a:r>
          </a:p>
          <a:p>
            <a:pPr>
              <a:lnSpc>
                <a:spcPct val="13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Ц-46 физического факультета МГУ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 8(495)939-21-93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кафедры: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://vega.phys.msu.ru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курсовых работ для студентов 2-го курса: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://vega.phys.msu.ru/teaching/studentprojects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0" y="2163941"/>
            <a:ext cx="2755368" cy="2689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5113" y="1484784"/>
            <a:ext cx="281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ЦКП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МГУ, Ленинские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горы, д. 1, стр. 35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Users\Misha\Облако\Cloud Mail.Ru\2 курс_ набор2016-2017\Буклет 2017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457714" cy="14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1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220072" y="4437112"/>
            <a:ext cx="367240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11760" y="118373"/>
            <a:ext cx="406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кафедры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2888503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1520" y="4005064"/>
            <a:ext cx="532859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сотрудников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  <a:p>
            <a:pPr>
              <a:spcAft>
                <a:spcPts val="600"/>
              </a:spcAft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 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профессоров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доцентов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сотрудников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научно-вспомогательный персонал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548897"/>
            <a:ext cx="36724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обучающихся: 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2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043608" y="4392597"/>
            <a:ext cx="3021086" cy="6205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7426" y="2657413"/>
            <a:ext cx="4961038" cy="555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836712"/>
            <a:ext cx="305121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61970" y="34455"/>
            <a:ext cx="654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научные направления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841" y="836712"/>
            <a:ext cx="2748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Нанофотоника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Нанофото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82444"/>
            <a:ext cx="2448000" cy="1630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8451" y="5208699"/>
            <a:ext cx="2888548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направления: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д.ф.-м.н., профессор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Константинова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484784"/>
            <a:ext cx="293407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направления:</a:t>
            </a:r>
          </a:p>
          <a:p>
            <a:pPr>
              <a:lnSpc>
                <a:spcPct val="13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д.ф.-м.н., профессор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 Головань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8866" y="4356393"/>
            <a:ext cx="2877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Наносенсорика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Сенсор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808" y="5078192"/>
            <a:ext cx="2448000" cy="1663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7426" y="2628201"/>
            <a:ext cx="496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Молекулярная электроника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3212976"/>
            <a:ext cx="2888548" cy="1172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направления: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д.ф.-м.н., профессор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Г.С. Плотников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Молекулярная электрон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472" y="3302065"/>
            <a:ext cx="2448000" cy="14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20470"/>
            <a:ext cx="4673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оборудование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08" y="3039343"/>
            <a:ext cx="7440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ИК и рамановской спектроскопии </a:t>
            </a:r>
            <a:endParaRPr lang="ru-RU" sz="2400" b="1" cap="sm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Users\Misha\Облако\Cloud Mail.Ru\Кафедра\Набор студентов\Фото_Лаборатории\labs foto\IMGP0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8" y="364502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056686"/>
            <a:ext cx="52503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кафедры общей физики и молекулярной электроники расположены в центре коллективного пользования МГУ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ЦКП МГУ)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94691"/>
            <a:ext cx="1944216" cy="15553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03979"/>
            <a:ext cx="3168352" cy="22732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6156012"/>
            <a:ext cx="3695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Микрораман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LabRAM HR Visible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21349" y="6023029"/>
            <a:ext cx="3273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Инфракрасный спектрометр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BRUKER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IFS-66v /S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3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890" y="87015"/>
            <a:ext cx="7093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фемтосекундной нанофотоники</a:t>
            </a:r>
            <a:endParaRPr lang="ru-RU" sz="2400" b="1" cap="sm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573016"/>
            <a:ext cx="801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фотолюминесцентной спектроскопии</a:t>
            </a:r>
            <a:endParaRPr lang="ru-RU" sz="2400" b="1" cap="sm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1" y="4149080"/>
            <a:ext cx="2808312" cy="1892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024336" cy="17276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034" y="6093296"/>
            <a:ext cx="358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Спектральный комплекс на базе спектрографа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TII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949280"/>
            <a:ext cx="3589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Люминесцентный спектрометр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Perkin Elmer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LS-55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926685"/>
            <a:ext cx="481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Субтераваттный фемтосекундный комплекс на основе хром-форстеритового лазера</a:t>
            </a:r>
          </a:p>
        </p:txBody>
      </p:sp>
      <p:pic>
        <p:nvPicPr>
          <p:cNvPr id="1026" name="Picture 2" descr="P10102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2978390" cy="22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2926685"/>
            <a:ext cx="2576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Пикосекундный лазер 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EKSPLA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2143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P1010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07" y="620688"/>
            <a:ext cx="3049853" cy="22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2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543399"/>
            <a:ext cx="520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ЭПР спектроскопии</a:t>
            </a:r>
            <a:endParaRPr lang="ru-RU" sz="2400" b="1" cap="sm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17" y="4059869"/>
            <a:ext cx="3672408" cy="2648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9528" y="87015"/>
            <a:ext cx="4440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электрофизики</a:t>
            </a:r>
            <a:endParaRPr lang="ru-RU" sz="2400" b="1" cap="small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1" y="589473"/>
            <a:ext cx="1658425" cy="2047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14" y="692696"/>
            <a:ext cx="1839491" cy="2064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30934"/>
            <a:ext cx="1296144" cy="20779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7189" y="2668426"/>
            <a:ext cx="3507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для измерения электрофизических параметров наноматериалов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4368" y="2854677"/>
            <a:ext cx="267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Напылительная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ВУП-5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280692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Гелиевый криостат замкнутого цикла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4809926"/>
            <a:ext cx="3219471" cy="113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 электронного парамагнитного резонанса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ELEXSYS-E500-10/12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8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6365"/>
            <a:ext cx="535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105" y="692696"/>
            <a:ext cx="84433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кафедре разработана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уникальная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взаимосвязанных специальных курсов, направленная на формирование междисциплинарно-образованных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специалистов.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курсы: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конденсированного состояния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физику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наноструктур: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наносистем; Наногетероструктурная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электроника;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магнитных наноструктур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Биоорганическая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химия; Химические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электрохимические методы формирования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 и т.д.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Биохимия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Оптика: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лазерные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твердого тела и систем пониженной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размерности;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 и т.д.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SzPct val="120000"/>
            </a:pPr>
            <a:r>
              <a:rPr lang="ru-RU" sz="2000" b="1" cap="smal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cap="small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наноматериалов: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Рентгеновское излучение для исследования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наносистем;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Синхротронное излучение и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применения; Радиоспектроскопия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твердотельных систем пониженной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размерности; Колебательная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спектроскопия низкоразмерных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 и т.д. </a:t>
            </a:r>
          </a:p>
        </p:txBody>
      </p:sp>
    </p:spTree>
    <p:extLst>
      <p:ext uri="{BB962C8B-B14F-4D97-AF65-F5344CB8AC3E}">
        <p14:creationId xmlns:p14="http://schemas.microsoft.com/office/powerpoint/2010/main" val="103533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98056"/>
            <a:ext cx="3591553" cy="2415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" y="1052736"/>
            <a:ext cx="4464496" cy="233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744416" cy="2546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016" y="37073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«Современные проблемы физики»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студентов и аспиранов кафедры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309046"/>
            <a:ext cx="435597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 Современное состояние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С.П. Кулик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4014" y="1124744"/>
            <a:ext cx="426449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Литий-ионные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аккумуляторы: история, настоящее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РАН, профессор химического факультета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Антипов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356992"/>
            <a:ext cx="448890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Детектирование гравитационных волн. Нобелевская премия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4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14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научных исследований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00" y="968276"/>
            <a:ext cx="1571660" cy="516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63" y="890369"/>
            <a:ext cx="905817" cy="666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859359"/>
            <a:ext cx="584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сотрудники, аспиранты и студенты кафедры выполняли работы по 11 грантам: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493" y="1816363"/>
            <a:ext cx="87804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РНФ №19-12-00192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светорассеивающих наночастиц кремния, сформированных методом лазерной абляции, в задачах биофотоники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№18-29-23005-мк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«Гибридные солнечные элементы на основе пленок органических полупроводниковых материалов, модифицированных кремниевыми наночастицами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№18-29-23051-мк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и исследование энергоэффективных экологичных каталитических структур на основе нанокристаллических оксидов металлов, функционирующих при освещении в видимом диапазоне света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 18-02-00548-а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«Оптические свойства структурированных полимерных сред, взаимодействующих с квантовыми точками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Гранты, выполняемые коллективами молодых ученых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№18-32-20101-мол_а_вед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«Полупроводниковые p-n гетероструктуры на основе нанокристаллических оксидов металлов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РФФИ № 19-32-70026-мол_а_мос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«Анизотропное наноструктурирование тонких пленок аморфного кремния фемтосекундными лазерными импульсами»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89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769</Words>
  <Application>Microsoft Office PowerPoint</Application>
  <PresentationFormat>Экран (4:3)</PresentationFormat>
  <Paragraphs>126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Martyshov</cp:lastModifiedBy>
  <cp:revision>67</cp:revision>
  <dcterms:created xsi:type="dcterms:W3CDTF">2020-11-12T13:21:55Z</dcterms:created>
  <dcterms:modified xsi:type="dcterms:W3CDTF">2020-11-18T09:23:49Z</dcterms:modified>
</cp:coreProperties>
</file>